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2" r:id="rId2"/>
  </p:sldMasterIdLst>
  <p:notesMasterIdLst>
    <p:notesMasterId r:id="rId4"/>
  </p:notesMasterIdLst>
  <p:sldIdLst>
    <p:sldId id="256" r:id="rId3"/>
  </p:sldIdLst>
  <p:sldSz cx="42062400" cy="32918400"/>
  <p:notesSz cx="9237663" cy="7008813"/>
  <p:defaultTextStyle>
    <a:defPPr>
      <a:defRPr lang="en-GB"/>
    </a:defPPr>
    <a:lvl1pPr algn="l" defTabSz="468313" rtl="0" eaLnBrk="0" fontAlgn="base" hangingPunct="0">
      <a:spcBef>
        <a:spcPct val="0"/>
      </a:spcBef>
      <a:spcAft>
        <a:spcPct val="0"/>
      </a:spcAft>
      <a:defRPr sz="8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1pPr>
    <a:lvl2pPr marL="760413" indent="-292100" algn="l" defTabSz="468313" rtl="0" eaLnBrk="0" fontAlgn="base" hangingPunct="0">
      <a:spcBef>
        <a:spcPct val="0"/>
      </a:spcBef>
      <a:spcAft>
        <a:spcPct val="0"/>
      </a:spcAft>
      <a:defRPr sz="8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2pPr>
    <a:lvl3pPr marL="1171575" indent="-233363" algn="l" defTabSz="468313" rtl="0" eaLnBrk="0" fontAlgn="base" hangingPunct="0">
      <a:spcBef>
        <a:spcPct val="0"/>
      </a:spcBef>
      <a:spcAft>
        <a:spcPct val="0"/>
      </a:spcAft>
      <a:defRPr sz="8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3pPr>
    <a:lvl4pPr marL="1639888" indent="-233363" algn="l" defTabSz="468313" rtl="0" eaLnBrk="0" fontAlgn="base" hangingPunct="0">
      <a:spcBef>
        <a:spcPct val="0"/>
      </a:spcBef>
      <a:spcAft>
        <a:spcPct val="0"/>
      </a:spcAft>
      <a:defRPr sz="8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4pPr>
    <a:lvl5pPr marL="2108200" indent="-233363" algn="l" defTabSz="468313" rtl="0" eaLnBrk="0" fontAlgn="base" hangingPunct="0">
      <a:spcBef>
        <a:spcPct val="0"/>
      </a:spcBef>
      <a:spcAft>
        <a:spcPct val="0"/>
      </a:spcAft>
      <a:defRPr sz="8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5pPr>
    <a:lvl6pPr marL="2286000" algn="l" defTabSz="914400" rtl="0" eaLnBrk="1" latinLnBrk="0" hangingPunct="1">
      <a:defRPr sz="8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6pPr>
    <a:lvl7pPr marL="2743200" algn="l" defTabSz="914400" rtl="0" eaLnBrk="1" latinLnBrk="0" hangingPunct="1">
      <a:defRPr sz="8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7pPr>
    <a:lvl8pPr marL="3200400" algn="l" defTabSz="914400" rtl="0" eaLnBrk="1" latinLnBrk="0" hangingPunct="1">
      <a:defRPr sz="8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8pPr>
    <a:lvl9pPr marL="3657600" algn="l" defTabSz="914400" rtl="0" eaLnBrk="1" latinLnBrk="0" hangingPunct="1">
      <a:defRPr sz="8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22">
          <p15:clr>
            <a:srgbClr val="A4A3A4"/>
          </p15:clr>
        </p15:guide>
        <p15:guide id="2" pos="29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E3652"/>
    <a:srgbClr val="1C3372"/>
    <a:srgbClr val="4472C4"/>
    <a:srgbClr val="0E3774"/>
    <a:srgbClr val="0C2D54"/>
    <a:srgbClr val="32529A"/>
    <a:srgbClr val="1192D3"/>
    <a:srgbClr val="618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216" autoAdjust="0"/>
    <p:restoredTop sz="93789" autoAdjust="0"/>
  </p:normalViewPr>
  <p:slideViewPr>
    <p:cSldViewPr>
      <p:cViewPr>
        <p:scale>
          <a:sx n="29" d="100"/>
          <a:sy n="29" d="100"/>
        </p:scale>
        <p:origin x="480" y="-2266"/>
      </p:cViewPr>
      <p:guideLst>
        <p:guide orient="horz" pos="2222"/>
        <p:guide pos="2944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90A25-79D2-472D-B3DF-D384FDD2F063}" type="doc">
      <dgm:prSet loTypeId="urn:microsoft.com/office/officeart/2005/8/layout/lProcess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8300BE29-F995-4F71-8625-DB20B97B625D}">
      <dgm:prSet phldrT="[Text]"/>
      <dgm:spPr>
        <a:solidFill>
          <a:srgbClr val="1C3372"/>
        </a:solidFill>
      </dgm:spPr>
      <dgm:t>
        <a:bodyPr/>
        <a:lstStyle/>
        <a:p>
          <a:endParaRPr lang="en-US" dirty="0"/>
        </a:p>
      </dgm:t>
    </dgm:pt>
    <dgm:pt modelId="{911911D1-C9CC-4200-87F4-4A15DCBAFB6E}" type="parTrans" cxnId="{E73474E0-D83D-4332-868C-612A8793D597}">
      <dgm:prSet/>
      <dgm:spPr/>
      <dgm:t>
        <a:bodyPr/>
        <a:lstStyle/>
        <a:p>
          <a:endParaRPr lang="en-US"/>
        </a:p>
      </dgm:t>
    </dgm:pt>
    <dgm:pt modelId="{4777E696-C0B2-4FB1-AE69-086A047A9D91}" type="sibTrans" cxnId="{E73474E0-D83D-4332-868C-612A8793D597}">
      <dgm:prSet/>
      <dgm:spPr/>
      <dgm:t>
        <a:bodyPr/>
        <a:lstStyle/>
        <a:p>
          <a:endParaRPr lang="en-US"/>
        </a:p>
      </dgm:t>
    </dgm:pt>
    <dgm:pt modelId="{87574C26-7CBA-4BBD-AA9D-992A381330D6}">
      <dgm:prSet phldrT="[Text]" custT="1"/>
      <dgm:spPr>
        <a:solidFill>
          <a:srgbClr val="1C3372"/>
        </a:solidFill>
      </dgm:spPr>
      <dgm:t>
        <a:bodyPr/>
        <a:lstStyle/>
        <a:p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br>
            <a:rPr lang="en-US" sz="2800" dirty="0"/>
          </a:br>
          <a:br>
            <a:rPr lang="en-US" sz="2800" dirty="0"/>
          </a:br>
          <a:br>
            <a:rPr lang="en-US" sz="2800" dirty="0"/>
          </a:br>
          <a:br>
            <a:rPr lang="en-US" sz="2800" dirty="0"/>
          </a:br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4C21D9-6547-4614-AB5C-FE7D7FE8BDAE}" type="sibTrans" cxnId="{C9EC5E4B-7EA1-4125-AB35-78350B4BCF01}">
      <dgm:prSet/>
      <dgm:spPr/>
      <dgm:t>
        <a:bodyPr/>
        <a:lstStyle/>
        <a:p>
          <a:endParaRPr lang="en-US"/>
        </a:p>
      </dgm:t>
    </dgm:pt>
    <dgm:pt modelId="{FA70CD6C-A8F8-42A8-9DB4-1CD87F6ECBB3}" type="parTrans" cxnId="{C9EC5E4B-7EA1-4125-AB35-78350B4BCF01}">
      <dgm:prSet/>
      <dgm:spPr/>
      <dgm:t>
        <a:bodyPr/>
        <a:lstStyle/>
        <a:p>
          <a:endParaRPr lang="en-US"/>
        </a:p>
      </dgm:t>
    </dgm:pt>
    <dgm:pt modelId="{BDC30F7E-7E53-474E-A14B-DDF48BE69297}" type="pres">
      <dgm:prSet presAssocID="{B2990A25-79D2-472D-B3DF-D384FDD2F063}" presName="theList" presStyleCnt="0">
        <dgm:presLayoutVars>
          <dgm:dir/>
          <dgm:animLvl val="lvl"/>
          <dgm:resizeHandles val="exact"/>
        </dgm:presLayoutVars>
      </dgm:prSet>
      <dgm:spPr/>
    </dgm:pt>
    <dgm:pt modelId="{24C627F8-945A-4ADB-B86B-013EAF2C64B8}" type="pres">
      <dgm:prSet presAssocID="{8300BE29-F995-4F71-8625-DB20B97B625D}" presName="compNode" presStyleCnt="0"/>
      <dgm:spPr/>
    </dgm:pt>
    <dgm:pt modelId="{6103F8F2-2317-4D1F-90F5-6EBBC6327F97}" type="pres">
      <dgm:prSet presAssocID="{8300BE29-F995-4F71-8625-DB20B97B625D}" presName="aNode" presStyleLbl="bgShp" presStyleIdx="0" presStyleCnt="2" custScaleX="112609" custScaleY="100000" custLinFactNeighborX="1144" custLinFactNeighborY="7167"/>
      <dgm:spPr/>
    </dgm:pt>
    <dgm:pt modelId="{4013DF88-3D41-4720-BE8C-CB2B92F7B9AA}" type="pres">
      <dgm:prSet presAssocID="{8300BE29-F995-4F71-8625-DB20B97B625D}" presName="textNode" presStyleLbl="bgShp" presStyleIdx="0" presStyleCnt="2"/>
      <dgm:spPr/>
    </dgm:pt>
    <dgm:pt modelId="{DF5F6DC7-7B0E-49A6-B908-1BAD65D7C00D}" type="pres">
      <dgm:prSet presAssocID="{8300BE29-F995-4F71-8625-DB20B97B625D}" presName="compChildNode" presStyleCnt="0"/>
      <dgm:spPr/>
    </dgm:pt>
    <dgm:pt modelId="{58D20DAD-1204-471E-8456-4936E3448D4C}" type="pres">
      <dgm:prSet presAssocID="{8300BE29-F995-4F71-8625-DB20B97B625D}" presName="theInnerList" presStyleCnt="0"/>
      <dgm:spPr/>
    </dgm:pt>
    <dgm:pt modelId="{E84E7F7D-8AD2-4F6A-8309-1B52722D9D6A}" type="pres">
      <dgm:prSet presAssocID="{8300BE29-F995-4F71-8625-DB20B97B625D}" presName="aSpace" presStyleCnt="0"/>
      <dgm:spPr/>
    </dgm:pt>
    <dgm:pt modelId="{56B971D5-98E5-4615-8D72-824C64F13764}" type="pres">
      <dgm:prSet presAssocID="{87574C26-7CBA-4BBD-AA9D-992A381330D6}" presName="compNode" presStyleCnt="0"/>
      <dgm:spPr/>
    </dgm:pt>
    <dgm:pt modelId="{D605E77B-2166-4E4A-9EA3-87805F98CD70}" type="pres">
      <dgm:prSet presAssocID="{87574C26-7CBA-4BBD-AA9D-992A381330D6}" presName="aNode" presStyleLbl="bgShp" presStyleIdx="1" presStyleCnt="2" custLinFactNeighborX="-603" custLinFactNeighborY="-1137"/>
      <dgm:spPr/>
    </dgm:pt>
    <dgm:pt modelId="{1EC037EF-B63B-4A2C-8579-48DA078EAD5E}" type="pres">
      <dgm:prSet presAssocID="{87574C26-7CBA-4BBD-AA9D-992A381330D6}" presName="textNode" presStyleLbl="bgShp" presStyleIdx="1" presStyleCnt="2"/>
      <dgm:spPr/>
    </dgm:pt>
    <dgm:pt modelId="{D6A7C9EB-ECB0-453C-97A3-06DF5360215A}" type="pres">
      <dgm:prSet presAssocID="{87574C26-7CBA-4BBD-AA9D-992A381330D6}" presName="compChildNode" presStyleCnt="0"/>
      <dgm:spPr/>
    </dgm:pt>
    <dgm:pt modelId="{613258E0-00C6-4672-89E0-F5C8885B56BC}" type="pres">
      <dgm:prSet presAssocID="{87574C26-7CBA-4BBD-AA9D-992A381330D6}" presName="theInnerList" presStyleCnt="0"/>
      <dgm:spPr/>
    </dgm:pt>
  </dgm:ptLst>
  <dgm:cxnLst>
    <dgm:cxn modelId="{ED316CCF-C7CF-47E8-8942-CC5FBB5FFA99}" type="presOf" srcId="{8300BE29-F995-4F71-8625-DB20B97B625D}" destId="{6103F8F2-2317-4D1F-90F5-6EBBC6327F97}" srcOrd="0" destOrd="0" presId="urn:microsoft.com/office/officeart/2005/8/layout/lProcess2"/>
    <dgm:cxn modelId="{C9EC5E4B-7EA1-4125-AB35-78350B4BCF01}" srcId="{B2990A25-79D2-472D-B3DF-D384FDD2F063}" destId="{87574C26-7CBA-4BBD-AA9D-992A381330D6}" srcOrd="1" destOrd="0" parTransId="{FA70CD6C-A8F8-42A8-9DB4-1CD87F6ECBB3}" sibTransId="{534C21D9-6547-4614-AB5C-FE7D7FE8BDAE}"/>
    <dgm:cxn modelId="{7624A99C-CAF1-4D6F-ADB0-8264A3A54846}" type="presOf" srcId="{B2990A25-79D2-472D-B3DF-D384FDD2F063}" destId="{BDC30F7E-7E53-474E-A14B-DDF48BE69297}" srcOrd="0" destOrd="0" presId="urn:microsoft.com/office/officeart/2005/8/layout/lProcess2"/>
    <dgm:cxn modelId="{65560966-D670-4E0B-94D9-4F9389CD61AC}" type="presOf" srcId="{87574C26-7CBA-4BBD-AA9D-992A381330D6}" destId="{1EC037EF-B63B-4A2C-8579-48DA078EAD5E}" srcOrd="1" destOrd="0" presId="urn:microsoft.com/office/officeart/2005/8/layout/lProcess2"/>
    <dgm:cxn modelId="{D6956182-682C-44E7-B0E9-D303BE08D462}" type="presOf" srcId="{8300BE29-F995-4F71-8625-DB20B97B625D}" destId="{4013DF88-3D41-4720-BE8C-CB2B92F7B9AA}" srcOrd="1" destOrd="0" presId="urn:microsoft.com/office/officeart/2005/8/layout/lProcess2"/>
    <dgm:cxn modelId="{E73474E0-D83D-4332-868C-612A8793D597}" srcId="{B2990A25-79D2-472D-B3DF-D384FDD2F063}" destId="{8300BE29-F995-4F71-8625-DB20B97B625D}" srcOrd="0" destOrd="0" parTransId="{911911D1-C9CC-4200-87F4-4A15DCBAFB6E}" sibTransId="{4777E696-C0B2-4FB1-AE69-086A047A9D91}"/>
    <dgm:cxn modelId="{D6E846BB-AA47-4ED5-9CF1-4DA447C5C649}" type="presOf" srcId="{87574C26-7CBA-4BBD-AA9D-992A381330D6}" destId="{D605E77B-2166-4E4A-9EA3-87805F98CD70}" srcOrd="0" destOrd="0" presId="urn:microsoft.com/office/officeart/2005/8/layout/lProcess2"/>
    <dgm:cxn modelId="{BA8914FA-BE6F-4760-8730-11DAE3B31BF8}" type="presParOf" srcId="{BDC30F7E-7E53-474E-A14B-DDF48BE69297}" destId="{24C627F8-945A-4ADB-B86B-013EAF2C64B8}" srcOrd="0" destOrd="0" presId="urn:microsoft.com/office/officeart/2005/8/layout/lProcess2"/>
    <dgm:cxn modelId="{C35EE7B0-56BA-47BD-BF8D-8385ACA5C851}" type="presParOf" srcId="{24C627F8-945A-4ADB-B86B-013EAF2C64B8}" destId="{6103F8F2-2317-4D1F-90F5-6EBBC6327F97}" srcOrd="0" destOrd="0" presId="urn:microsoft.com/office/officeart/2005/8/layout/lProcess2"/>
    <dgm:cxn modelId="{AB0EF7D7-B629-42F7-BF41-DFAA99A2AF1F}" type="presParOf" srcId="{24C627F8-945A-4ADB-B86B-013EAF2C64B8}" destId="{4013DF88-3D41-4720-BE8C-CB2B92F7B9AA}" srcOrd="1" destOrd="0" presId="urn:microsoft.com/office/officeart/2005/8/layout/lProcess2"/>
    <dgm:cxn modelId="{8D9CBC60-F6F1-4237-A102-5A8054C76445}" type="presParOf" srcId="{24C627F8-945A-4ADB-B86B-013EAF2C64B8}" destId="{DF5F6DC7-7B0E-49A6-B908-1BAD65D7C00D}" srcOrd="2" destOrd="0" presId="urn:microsoft.com/office/officeart/2005/8/layout/lProcess2"/>
    <dgm:cxn modelId="{F1D97E13-F9A2-40E5-AA85-F72153D58AA2}" type="presParOf" srcId="{DF5F6DC7-7B0E-49A6-B908-1BAD65D7C00D}" destId="{58D20DAD-1204-471E-8456-4936E3448D4C}" srcOrd="0" destOrd="0" presId="urn:microsoft.com/office/officeart/2005/8/layout/lProcess2"/>
    <dgm:cxn modelId="{3C844419-C4FA-4B7B-9715-9AE0CCA744D5}" type="presParOf" srcId="{BDC30F7E-7E53-474E-A14B-DDF48BE69297}" destId="{E84E7F7D-8AD2-4F6A-8309-1B52722D9D6A}" srcOrd="1" destOrd="0" presId="urn:microsoft.com/office/officeart/2005/8/layout/lProcess2"/>
    <dgm:cxn modelId="{5BF244D2-F867-4BCE-B186-39D9C3E2A915}" type="presParOf" srcId="{BDC30F7E-7E53-474E-A14B-DDF48BE69297}" destId="{56B971D5-98E5-4615-8D72-824C64F13764}" srcOrd="2" destOrd="0" presId="urn:microsoft.com/office/officeart/2005/8/layout/lProcess2"/>
    <dgm:cxn modelId="{14BDEBFC-CAC9-4217-8A9C-95EB50802497}" type="presParOf" srcId="{56B971D5-98E5-4615-8D72-824C64F13764}" destId="{D605E77B-2166-4E4A-9EA3-87805F98CD70}" srcOrd="0" destOrd="0" presId="urn:microsoft.com/office/officeart/2005/8/layout/lProcess2"/>
    <dgm:cxn modelId="{F35AED46-D828-424C-9318-2B5060B5FB2C}" type="presParOf" srcId="{56B971D5-98E5-4615-8D72-824C64F13764}" destId="{1EC037EF-B63B-4A2C-8579-48DA078EAD5E}" srcOrd="1" destOrd="0" presId="urn:microsoft.com/office/officeart/2005/8/layout/lProcess2"/>
    <dgm:cxn modelId="{4262D9C6-A738-4073-AE37-810A95341F26}" type="presParOf" srcId="{56B971D5-98E5-4615-8D72-824C64F13764}" destId="{D6A7C9EB-ECB0-453C-97A3-06DF5360215A}" srcOrd="2" destOrd="0" presId="urn:microsoft.com/office/officeart/2005/8/layout/lProcess2"/>
    <dgm:cxn modelId="{FC2AE842-ED0F-434A-880E-8AEC17439EB5}" type="presParOf" srcId="{D6A7C9EB-ECB0-453C-97A3-06DF5360215A}" destId="{613258E0-00C6-4672-89E0-F5C8885B56BC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03F8F2-2317-4D1F-90F5-6EBBC6327F97}">
      <dsp:nvSpPr>
        <dsp:cNvPr id="0" name=""/>
        <dsp:cNvSpPr/>
      </dsp:nvSpPr>
      <dsp:spPr>
        <a:xfrm>
          <a:off x="91124" y="0"/>
          <a:ext cx="8572426" cy="8697414"/>
        </a:xfrm>
        <a:prstGeom prst="roundRect">
          <a:avLst>
            <a:gd name="adj" fmla="val 10000"/>
          </a:avLst>
        </a:prstGeom>
        <a:solidFill>
          <a:srgbClr val="1C337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91124" y="0"/>
        <a:ext cx="8572426" cy="2609224"/>
      </dsp:txXfrm>
    </dsp:sp>
    <dsp:sp modelId="{D605E77B-2166-4E4A-9EA3-87805F98CD70}">
      <dsp:nvSpPr>
        <dsp:cNvPr id="0" name=""/>
        <dsp:cNvSpPr/>
      </dsp:nvSpPr>
      <dsp:spPr>
        <a:xfrm>
          <a:off x="9101500" y="0"/>
          <a:ext cx="7612558" cy="8697414"/>
        </a:xfrm>
        <a:prstGeom prst="roundRect">
          <a:avLst>
            <a:gd name="adj" fmla="val 10000"/>
          </a:avLst>
        </a:prstGeom>
        <a:solidFill>
          <a:srgbClr val="1C337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2800" kern="1200" dirty="0"/>
          </a:br>
          <a:br>
            <a:rPr lang="en-US" sz="2800" kern="1200" dirty="0"/>
          </a:br>
          <a:br>
            <a:rPr lang="en-US" sz="2800" kern="1200" dirty="0"/>
          </a:br>
          <a:br>
            <a:rPr lang="en-US" sz="2800" kern="1200" dirty="0"/>
          </a:b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101500" y="0"/>
        <a:ext cx="7612558" cy="260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9237663" cy="7008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405">
              <a:cs typeface="+mn-cs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237663" cy="7008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405">
              <a:cs typeface="+mn-cs"/>
            </a:endParaRPr>
          </a:p>
        </p:txBody>
      </p:sp>
      <p:sp>
        <p:nvSpPr>
          <p:cNvPr id="307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531813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3328988"/>
            <a:ext cx="7386638" cy="315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</p:spTree>
    <p:extLst>
      <p:ext uri="{BB962C8B-B14F-4D97-AF65-F5344CB8AC3E}">
        <p14:creationId xmlns:p14="http://schemas.microsoft.com/office/powerpoint/2010/main" val="295911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683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60413" indent="-292100" algn="l" defTabSz="4683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71575" indent="-233363" algn="l" defTabSz="4683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39888" indent="-233363" algn="l" defTabSz="4683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108200" indent="-233363" algn="l" defTabSz="46831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343150" algn="l" defTabSz="93726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6pPr>
    <a:lvl7pPr marL="2811780" algn="l" defTabSz="93726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7pPr>
    <a:lvl8pPr marL="3280410" algn="l" defTabSz="93726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8pPr>
    <a:lvl9pPr marL="3749040" algn="l" defTabSz="937260" rtl="0" eaLnBrk="1" latinLnBrk="0" hangingPunct="1">
      <a:defRPr sz="12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40050" y="531813"/>
            <a:ext cx="3355975" cy="26273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923925" y="3328988"/>
            <a:ext cx="7389813" cy="3154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405">
              <a:cs typeface="+mn-cs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8630">
              <a:defRPr/>
            </a:pPr>
            <a:endParaRPr lang="en-US" sz="1230"/>
          </a:p>
        </p:txBody>
      </p:sp>
    </p:spTree>
    <p:extLst>
      <p:ext uri="{BB962C8B-B14F-4D97-AF65-F5344CB8AC3E}">
        <p14:creationId xmlns:p14="http://schemas.microsoft.com/office/powerpoint/2010/main" val="2351163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7800" y="5386796"/>
            <a:ext cx="31546800" cy="11461024"/>
          </a:xfrm>
        </p:spPr>
        <p:txBody>
          <a:bodyPr anchor="b"/>
          <a:lstStyle>
            <a:lvl1pPr algn="ctr">
              <a:defRPr sz="61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17290325"/>
            <a:ext cx="31546800" cy="7947115"/>
          </a:xfrm>
        </p:spPr>
        <p:txBody>
          <a:bodyPr/>
          <a:lstStyle>
            <a:lvl1pPr marL="0" indent="0" algn="ctr">
              <a:buNone/>
              <a:defRPr sz="2453"/>
            </a:lvl1pPr>
            <a:lvl2pPr marL="467350" indent="0" algn="ctr">
              <a:buNone/>
              <a:defRPr sz="2044"/>
            </a:lvl2pPr>
            <a:lvl3pPr marL="934700" indent="0" algn="ctr">
              <a:buNone/>
              <a:defRPr sz="1840"/>
            </a:lvl3pPr>
            <a:lvl4pPr marL="1402050" indent="0" algn="ctr">
              <a:buNone/>
              <a:defRPr sz="1636"/>
            </a:lvl4pPr>
            <a:lvl5pPr marL="1869399" indent="0" algn="ctr">
              <a:buNone/>
              <a:defRPr sz="1636"/>
            </a:lvl5pPr>
            <a:lvl6pPr marL="2336749" indent="0" algn="ctr">
              <a:buNone/>
              <a:defRPr sz="1636"/>
            </a:lvl6pPr>
            <a:lvl7pPr marL="2804099" indent="0" algn="ctr">
              <a:buNone/>
              <a:defRPr sz="1636"/>
            </a:lvl7pPr>
            <a:lvl8pPr marL="3271449" indent="0" algn="ctr">
              <a:buNone/>
              <a:defRPr sz="1636"/>
            </a:lvl8pPr>
            <a:lvl9pPr marL="3738799" indent="0" algn="ctr">
              <a:buNone/>
              <a:defRPr sz="163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C1E39-34DA-45A9-9193-67A84CE1D6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155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F1633-F5B1-4C77-A830-52C584D55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820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493618" y="1319349"/>
            <a:ext cx="9462417" cy="28081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121" y="1319349"/>
            <a:ext cx="28234711" cy="28081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E9EDC-AAD6-4DC5-8EEA-9C3DA47E58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283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4680" y="5387342"/>
            <a:ext cx="35753040" cy="11460480"/>
          </a:xfrm>
        </p:spPr>
        <p:txBody>
          <a:bodyPr anchor="b"/>
          <a:lstStyle>
            <a:lvl1pPr algn="ctr">
              <a:defRPr sz="27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17289782"/>
            <a:ext cx="31546800" cy="7947658"/>
          </a:xfrm>
        </p:spPr>
        <p:txBody>
          <a:bodyPr/>
          <a:lstStyle>
            <a:lvl1pPr marL="0" indent="0" algn="ctr">
              <a:buNone/>
              <a:defRPr sz="11040"/>
            </a:lvl1pPr>
            <a:lvl2pPr marL="2103120" indent="0" algn="ctr">
              <a:buNone/>
              <a:defRPr sz="9200"/>
            </a:lvl2pPr>
            <a:lvl3pPr marL="4206240" indent="0" algn="ctr">
              <a:buNone/>
              <a:defRPr sz="8280"/>
            </a:lvl3pPr>
            <a:lvl4pPr marL="6309360" indent="0" algn="ctr">
              <a:buNone/>
              <a:defRPr sz="7360"/>
            </a:lvl4pPr>
            <a:lvl5pPr marL="8412480" indent="0" algn="ctr">
              <a:buNone/>
              <a:defRPr sz="7360"/>
            </a:lvl5pPr>
            <a:lvl6pPr marL="10515600" indent="0" algn="ctr">
              <a:buNone/>
              <a:defRPr sz="7360"/>
            </a:lvl6pPr>
            <a:lvl7pPr marL="12618720" indent="0" algn="ctr">
              <a:buNone/>
              <a:defRPr sz="7360"/>
            </a:lvl7pPr>
            <a:lvl8pPr marL="14721840" indent="0" algn="ctr">
              <a:buNone/>
              <a:defRPr sz="7360"/>
            </a:lvl8pPr>
            <a:lvl9pPr marL="16824960" indent="0" algn="ctr">
              <a:buNone/>
              <a:defRPr sz="7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946BC-5BC0-419E-B926-16A822A83D10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66227-AFF6-4192-9CAD-0F66828B34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817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9ADBB-B8A9-4DB1-A717-FFA57FA1A4DD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BEC5D-6637-4B83-804B-D65E119B75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447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9885" y="8206749"/>
            <a:ext cx="36278820" cy="13693138"/>
          </a:xfrm>
        </p:spPr>
        <p:txBody>
          <a:bodyPr anchor="b"/>
          <a:lstStyle>
            <a:lvl1pPr>
              <a:defRPr sz="27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9885" y="22029429"/>
            <a:ext cx="36278820" cy="7200898"/>
          </a:xfrm>
        </p:spPr>
        <p:txBody>
          <a:bodyPr/>
          <a:lstStyle>
            <a:lvl1pPr marL="0" indent="0">
              <a:buNone/>
              <a:defRPr sz="11040">
                <a:solidFill>
                  <a:schemeClr val="tx1"/>
                </a:solidFill>
              </a:defRPr>
            </a:lvl1pPr>
            <a:lvl2pPr marL="210312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2pPr>
            <a:lvl3pPr marL="4206240" indent="0">
              <a:buNone/>
              <a:defRPr sz="8280">
                <a:solidFill>
                  <a:schemeClr val="tx1">
                    <a:tint val="75000"/>
                  </a:schemeClr>
                </a:solidFill>
              </a:defRPr>
            </a:lvl3pPr>
            <a:lvl4pPr marL="630936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4pPr>
            <a:lvl5pPr marL="841248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5pPr>
            <a:lvl6pPr marL="1051560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6pPr>
            <a:lvl7pPr marL="1261872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7pPr>
            <a:lvl8pPr marL="1472184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8pPr>
            <a:lvl9pPr marL="1682496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896AD-D878-4D92-866E-8CA3565D066E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6893B-A951-4E79-92B8-C19DB93ACA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301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91790" y="8763000"/>
            <a:ext cx="178765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94090" y="8763000"/>
            <a:ext cx="178765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5A9F1-1BF7-4197-8EF7-3B1BDE6E0D75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8FC74-7027-4C11-8EE0-01E12CE44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933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269" y="1752607"/>
            <a:ext cx="3627882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7273" y="8069582"/>
            <a:ext cx="17794364" cy="3954778"/>
          </a:xfrm>
        </p:spPr>
        <p:txBody>
          <a:bodyPr anchor="b"/>
          <a:lstStyle>
            <a:lvl1pPr marL="0" indent="0">
              <a:buNone/>
              <a:defRPr sz="11040" b="1"/>
            </a:lvl1pPr>
            <a:lvl2pPr marL="2103120" indent="0">
              <a:buNone/>
              <a:defRPr sz="9200" b="1"/>
            </a:lvl2pPr>
            <a:lvl3pPr marL="4206240" indent="0">
              <a:buNone/>
              <a:defRPr sz="8280" b="1"/>
            </a:lvl3pPr>
            <a:lvl4pPr marL="6309360" indent="0">
              <a:buNone/>
              <a:defRPr sz="7360" b="1"/>
            </a:lvl4pPr>
            <a:lvl5pPr marL="8412480" indent="0">
              <a:buNone/>
              <a:defRPr sz="7360" b="1"/>
            </a:lvl5pPr>
            <a:lvl6pPr marL="10515600" indent="0">
              <a:buNone/>
              <a:defRPr sz="7360" b="1"/>
            </a:lvl6pPr>
            <a:lvl7pPr marL="12618720" indent="0">
              <a:buNone/>
              <a:defRPr sz="7360" b="1"/>
            </a:lvl7pPr>
            <a:lvl8pPr marL="14721840" indent="0">
              <a:buNone/>
              <a:defRPr sz="7360" b="1"/>
            </a:lvl8pPr>
            <a:lvl9pPr marL="16824960" indent="0">
              <a:buNone/>
              <a:defRPr sz="7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7273" y="12024360"/>
            <a:ext cx="17794364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294092" y="8069582"/>
            <a:ext cx="17881999" cy="3954778"/>
          </a:xfrm>
        </p:spPr>
        <p:txBody>
          <a:bodyPr anchor="b"/>
          <a:lstStyle>
            <a:lvl1pPr marL="0" indent="0">
              <a:buNone/>
              <a:defRPr sz="11040" b="1"/>
            </a:lvl1pPr>
            <a:lvl2pPr marL="2103120" indent="0">
              <a:buNone/>
              <a:defRPr sz="9200" b="1"/>
            </a:lvl2pPr>
            <a:lvl3pPr marL="4206240" indent="0">
              <a:buNone/>
              <a:defRPr sz="8280" b="1"/>
            </a:lvl3pPr>
            <a:lvl4pPr marL="6309360" indent="0">
              <a:buNone/>
              <a:defRPr sz="7360" b="1"/>
            </a:lvl4pPr>
            <a:lvl5pPr marL="8412480" indent="0">
              <a:buNone/>
              <a:defRPr sz="7360" b="1"/>
            </a:lvl5pPr>
            <a:lvl6pPr marL="10515600" indent="0">
              <a:buNone/>
              <a:defRPr sz="7360" b="1"/>
            </a:lvl6pPr>
            <a:lvl7pPr marL="12618720" indent="0">
              <a:buNone/>
              <a:defRPr sz="7360" b="1"/>
            </a:lvl7pPr>
            <a:lvl8pPr marL="14721840" indent="0">
              <a:buNone/>
              <a:defRPr sz="7360" b="1"/>
            </a:lvl8pPr>
            <a:lvl9pPr marL="16824960" indent="0">
              <a:buNone/>
              <a:defRPr sz="7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294092" y="12024360"/>
            <a:ext cx="17881999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2FA53-924E-4974-AB36-F81D088A0420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7D653-F52C-4EE7-A639-F2852E031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28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2CA5F-B1A8-4554-82D5-378572EA140B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482B5-FE73-45C2-8E87-4C73EB401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90558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E10D2-4BB6-4E8D-883B-211AE867CD2F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16F15-BC2A-4D4F-B0FA-822CDC8102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771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269" y="2194560"/>
            <a:ext cx="13566219" cy="7680960"/>
          </a:xfrm>
        </p:spPr>
        <p:txBody>
          <a:bodyPr anchor="b"/>
          <a:lstStyle>
            <a:lvl1pPr>
              <a:defRPr sz="14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81999" y="4739647"/>
            <a:ext cx="21294090" cy="23393400"/>
          </a:xfrm>
        </p:spPr>
        <p:txBody>
          <a:bodyPr/>
          <a:lstStyle>
            <a:lvl1pPr>
              <a:defRPr sz="14720"/>
            </a:lvl1pPr>
            <a:lvl2pPr>
              <a:defRPr sz="12880"/>
            </a:lvl2pPr>
            <a:lvl3pPr>
              <a:defRPr sz="1104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7269" y="9875520"/>
            <a:ext cx="13566219" cy="18295622"/>
          </a:xfrm>
        </p:spPr>
        <p:txBody>
          <a:bodyPr/>
          <a:lstStyle>
            <a:lvl1pPr marL="0" indent="0">
              <a:buNone/>
              <a:defRPr sz="7360"/>
            </a:lvl1pPr>
            <a:lvl2pPr marL="2103120" indent="0">
              <a:buNone/>
              <a:defRPr sz="6440"/>
            </a:lvl2pPr>
            <a:lvl3pPr marL="4206240" indent="0">
              <a:buNone/>
              <a:defRPr sz="5520"/>
            </a:lvl3pPr>
            <a:lvl4pPr marL="6309360" indent="0">
              <a:buNone/>
              <a:defRPr sz="4600"/>
            </a:lvl4pPr>
            <a:lvl5pPr marL="8412480" indent="0">
              <a:buNone/>
              <a:defRPr sz="4600"/>
            </a:lvl5pPr>
            <a:lvl6pPr marL="10515600" indent="0">
              <a:buNone/>
              <a:defRPr sz="4600"/>
            </a:lvl6pPr>
            <a:lvl7pPr marL="12618720" indent="0">
              <a:buNone/>
              <a:defRPr sz="4600"/>
            </a:lvl7pPr>
            <a:lvl8pPr marL="14721840" indent="0">
              <a:buNone/>
              <a:defRPr sz="4600"/>
            </a:lvl8pPr>
            <a:lvl9pPr marL="16824960" indent="0">
              <a:buNone/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54268-14CB-4ACB-B2FC-11D9F86850BC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D5766-26C4-4FFA-9DCE-4CE89DC95D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915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BF49A-502B-4233-AFEF-CD049B2484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835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269" y="2194560"/>
            <a:ext cx="13566219" cy="7680960"/>
          </a:xfrm>
        </p:spPr>
        <p:txBody>
          <a:bodyPr anchor="b"/>
          <a:lstStyle>
            <a:lvl1pPr>
              <a:defRPr sz="14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81999" y="4739647"/>
            <a:ext cx="21294090" cy="23393400"/>
          </a:xfrm>
        </p:spPr>
        <p:txBody>
          <a:bodyPr rtlCol="0">
            <a:normAutofit/>
          </a:bodyPr>
          <a:lstStyle>
            <a:lvl1pPr marL="0" indent="0">
              <a:buNone/>
              <a:defRPr sz="14720"/>
            </a:lvl1pPr>
            <a:lvl2pPr marL="2103120" indent="0">
              <a:buNone/>
              <a:defRPr sz="12880"/>
            </a:lvl2pPr>
            <a:lvl3pPr marL="4206240" indent="0">
              <a:buNone/>
              <a:defRPr sz="11040"/>
            </a:lvl3pPr>
            <a:lvl4pPr marL="6309360" indent="0">
              <a:buNone/>
              <a:defRPr sz="9200"/>
            </a:lvl4pPr>
            <a:lvl5pPr marL="8412480" indent="0">
              <a:buNone/>
              <a:defRPr sz="9200"/>
            </a:lvl5pPr>
            <a:lvl6pPr marL="10515600" indent="0">
              <a:buNone/>
              <a:defRPr sz="9200"/>
            </a:lvl6pPr>
            <a:lvl7pPr marL="12618720" indent="0">
              <a:buNone/>
              <a:defRPr sz="9200"/>
            </a:lvl7pPr>
            <a:lvl8pPr marL="14721840" indent="0">
              <a:buNone/>
              <a:defRPr sz="9200"/>
            </a:lvl8pPr>
            <a:lvl9pPr marL="16824960" indent="0">
              <a:buNone/>
              <a:defRPr sz="92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7269" y="9875520"/>
            <a:ext cx="13566219" cy="18295622"/>
          </a:xfrm>
        </p:spPr>
        <p:txBody>
          <a:bodyPr/>
          <a:lstStyle>
            <a:lvl1pPr marL="0" indent="0">
              <a:buNone/>
              <a:defRPr sz="7360"/>
            </a:lvl1pPr>
            <a:lvl2pPr marL="2103120" indent="0">
              <a:buNone/>
              <a:defRPr sz="6440"/>
            </a:lvl2pPr>
            <a:lvl3pPr marL="4206240" indent="0">
              <a:buNone/>
              <a:defRPr sz="5520"/>
            </a:lvl3pPr>
            <a:lvl4pPr marL="6309360" indent="0">
              <a:buNone/>
              <a:defRPr sz="4600"/>
            </a:lvl4pPr>
            <a:lvl5pPr marL="8412480" indent="0">
              <a:buNone/>
              <a:defRPr sz="4600"/>
            </a:lvl5pPr>
            <a:lvl6pPr marL="10515600" indent="0">
              <a:buNone/>
              <a:defRPr sz="4600"/>
            </a:lvl6pPr>
            <a:lvl7pPr marL="12618720" indent="0">
              <a:buNone/>
              <a:defRPr sz="4600"/>
            </a:lvl7pPr>
            <a:lvl8pPr marL="14721840" indent="0">
              <a:buNone/>
              <a:defRPr sz="4600"/>
            </a:lvl8pPr>
            <a:lvl9pPr marL="16824960" indent="0">
              <a:buNone/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756CF-6C83-43BF-8175-C288D48542CE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C89B1-678D-49CE-898E-1A90A3262C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638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B6F7A-9AA4-4F10-A3A9-1FF5E159C974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1E463-C97E-4FF4-B8A6-72F901694C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82209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100907" y="1752600"/>
            <a:ext cx="9069705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1792" y="1752600"/>
            <a:ext cx="26683335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0DD05-269D-4B1D-B745-05221839F403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59291-1B01-42E2-92C3-A95BAB8F3C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385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694" y="8206741"/>
            <a:ext cx="36278820" cy="13693140"/>
          </a:xfrm>
        </p:spPr>
        <p:txBody>
          <a:bodyPr anchor="b"/>
          <a:lstStyle>
            <a:lvl1pPr>
              <a:defRPr sz="61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0694" y="22028877"/>
            <a:ext cx="36278820" cy="7200900"/>
          </a:xfrm>
        </p:spPr>
        <p:txBody>
          <a:bodyPr/>
          <a:lstStyle>
            <a:lvl1pPr marL="0" indent="0">
              <a:buNone/>
              <a:defRPr sz="2453"/>
            </a:lvl1pPr>
            <a:lvl2pPr marL="467350" indent="0">
              <a:buNone/>
              <a:defRPr sz="2044"/>
            </a:lvl2pPr>
            <a:lvl3pPr marL="934700" indent="0">
              <a:buNone/>
              <a:defRPr sz="1840"/>
            </a:lvl3pPr>
            <a:lvl4pPr marL="1402050" indent="0">
              <a:buNone/>
              <a:defRPr sz="1636"/>
            </a:lvl4pPr>
            <a:lvl5pPr marL="1869399" indent="0">
              <a:buNone/>
              <a:defRPr sz="1636"/>
            </a:lvl5pPr>
            <a:lvl6pPr marL="2336749" indent="0">
              <a:buNone/>
              <a:defRPr sz="1636"/>
            </a:lvl6pPr>
            <a:lvl7pPr marL="2804099" indent="0">
              <a:buNone/>
              <a:defRPr sz="1636"/>
            </a:lvl7pPr>
            <a:lvl8pPr marL="3271449" indent="0">
              <a:buNone/>
              <a:defRPr sz="1636"/>
            </a:lvl8pPr>
            <a:lvl9pPr marL="3738799" indent="0">
              <a:buNone/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D2791-0848-4706-B776-C3DD89B566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54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121" y="7680960"/>
            <a:ext cx="18848564" cy="21720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107471" y="7680960"/>
            <a:ext cx="18848563" cy="21720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5BA1E-EFCD-4B5F-881E-383B77AE2B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826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6659" y="1752057"/>
            <a:ext cx="36278820" cy="63632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6659" y="8069581"/>
            <a:ext cx="17795381" cy="3954780"/>
          </a:xfrm>
        </p:spPr>
        <p:txBody>
          <a:bodyPr anchor="b"/>
          <a:lstStyle>
            <a:lvl1pPr marL="0" indent="0">
              <a:buNone/>
              <a:defRPr sz="2453" b="1"/>
            </a:lvl1pPr>
            <a:lvl2pPr marL="467350" indent="0">
              <a:buNone/>
              <a:defRPr sz="2044" b="1"/>
            </a:lvl2pPr>
            <a:lvl3pPr marL="934700" indent="0">
              <a:buNone/>
              <a:defRPr sz="1840" b="1"/>
            </a:lvl3pPr>
            <a:lvl4pPr marL="1402050" indent="0">
              <a:buNone/>
              <a:defRPr sz="1636" b="1"/>
            </a:lvl4pPr>
            <a:lvl5pPr marL="1869399" indent="0">
              <a:buNone/>
              <a:defRPr sz="1636" b="1"/>
            </a:lvl5pPr>
            <a:lvl6pPr marL="2336749" indent="0">
              <a:buNone/>
              <a:defRPr sz="1636" b="1"/>
            </a:lvl6pPr>
            <a:lvl7pPr marL="2804099" indent="0">
              <a:buNone/>
              <a:defRPr sz="1636" b="1"/>
            </a:lvl7pPr>
            <a:lvl8pPr marL="3271449" indent="0">
              <a:buNone/>
              <a:defRPr sz="1636" b="1"/>
            </a:lvl8pPr>
            <a:lvl9pPr marL="3738799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6659" y="12024361"/>
            <a:ext cx="17795381" cy="17685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294090" y="8069581"/>
            <a:ext cx="17881389" cy="3954780"/>
          </a:xfrm>
        </p:spPr>
        <p:txBody>
          <a:bodyPr anchor="b"/>
          <a:lstStyle>
            <a:lvl1pPr marL="0" indent="0">
              <a:buNone/>
              <a:defRPr sz="2453" b="1"/>
            </a:lvl1pPr>
            <a:lvl2pPr marL="467350" indent="0">
              <a:buNone/>
              <a:defRPr sz="2044" b="1"/>
            </a:lvl2pPr>
            <a:lvl3pPr marL="934700" indent="0">
              <a:buNone/>
              <a:defRPr sz="1840" b="1"/>
            </a:lvl3pPr>
            <a:lvl4pPr marL="1402050" indent="0">
              <a:buNone/>
              <a:defRPr sz="1636" b="1"/>
            </a:lvl4pPr>
            <a:lvl5pPr marL="1869399" indent="0">
              <a:buNone/>
              <a:defRPr sz="1636" b="1"/>
            </a:lvl5pPr>
            <a:lvl6pPr marL="2336749" indent="0">
              <a:buNone/>
              <a:defRPr sz="1636" b="1"/>
            </a:lvl6pPr>
            <a:lvl7pPr marL="2804099" indent="0">
              <a:buNone/>
              <a:defRPr sz="1636" b="1"/>
            </a:lvl7pPr>
            <a:lvl8pPr marL="3271449" indent="0">
              <a:buNone/>
              <a:defRPr sz="1636" b="1"/>
            </a:lvl8pPr>
            <a:lvl9pPr marL="3738799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294090" y="12024361"/>
            <a:ext cx="17881389" cy="17685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670FA-2033-46F4-9AE8-C1DD98723B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64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593DA-F172-4929-ABBD-64D4192DA7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01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BEF52-4405-4911-876A-AF47BA3921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5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6659" y="2194560"/>
            <a:ext cx="13566422" cy="7680960"/>
          </a:xfrm>
        </p:spPr>
        <p:txBody>
          <a:bodyPr anchor="b"/>
          <a:lstStyle>
            <a:lvl1pPr>
              <a:defRPr sz="327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81389" y="4740186"/>
            <a:ext cx="21294090" cy="23392311"/>
          </a:xfrm>
        </p:spPr>
        <p:txBody>
          <a:bodyPr/>
          <a:lstStyle>
            <a:lvl1pPr>
              <a:defRPr sz="3271"/>
            </a:lvl1pPr>
            <a:lvl2pPr>
              <a:defRPr sz="2862"/>
            </a:lvl2pPr>
            <a:lvl3pPr>
              <a:defRPr sz="2453"/>
            </a:lvl3pPr>
            <a:lvl4pPr>
              <a:defRPr sz="2044"/>
            </a:lvl4pPr>
            <a:lvl5pPr>
              <a:defRPr sz="2044"/>
            </a:lvl5pPr>
            <a:lvl6pPr>
              <a:defRPr sz="2044"/>
            </a:lvl6pPr>
            <a:lvl7pPr>
              <a:defRPr sz="2044"/>
            </a:lvl7pPr>
            <a:lvl8pPr>
              <a:defRPr sz="2044"/>
            </a:lvl8pPr>
            <a:lvl9pPr>
              <a:defRPr sz="20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6659" y="9875520"/>
            <a:ext cx="13566422" cy="18296165"/>
          </a:xfrm>
        </p:spPr>
        <p:txBody>
          <a:bodyPr/>
          <a:lstStyle>
            <a:lvl1pPr marL="0" indent="0">
              <a:buNone/>
              <a:defRPr sz="1636"/>
            </a:lvl1pPr>
            <a:lvl2pPr marL="467350" indent="0">
              <a:buNone/>
              <a:defRPr sz="1431"/>
            </a:lvl2pPr>
            <a:lvl3pPr marL="934700" indent="0">
              <a:buNone/>
              <a:defRPr sz="1227"/>
            </a:lvl3pPr>
            <a:lvl4pPr marL="1402050" indent="0">
              <a:buNone/>
              <a:defRPr sz="1022"/>
            </a:lvl4pPr>
            <a:lvl5pPr marL="1869399" indent="0">
              <a:buNone/>
              <a:defRPr sz="1022"/>
            </a:lvl5pPr>
            <a:lvl6pPr marL="2336749" indent="0">
              <a:buNone/>
              <a:defRPr sz="1022"/>
            </a:lvl6pPr>
            <a:lvl7pPr marL="2804099" indent="0">
              <a:buNone/>
              <a:defRPr sz="1022"/>
            </a:lvl7pPr>
            <a:lvl8pPr marL="3271449" indent="0">
              <a:buNone/>
              <a:defRPr sz="1022"/>
            </a:lvl8pPr>
            <a:lvl9pPr marL="3738799" indent="0">
              <a:buNone/>
              <a:defRPr sz="10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421A6-22F3-4839-9999-B04B79F77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02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6659" y="2194560"/>
            <a:ext cx="13566422" cy="7680960"/>
          </a:xfrm>
        </p:spPr>
        <p:txBody>
          <a:bodyPr anchor="b"/>
          <a:lstStyle>
            <a:lvl1pPr>
              <a:defRPr sz="327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81389" y="4740186"/>
            <a:ext cx="21294090" cy="23392311"/>
          </a:xfrm>
        </p:spPr>
        <p:txBody>
          <a:bodyPr/>
          <a:lstStyle>
            <a:lvl1pPr marL="0" indent="0">
              <a:buNone/>
              <a:defRPr sz="3271"/>
            </a:lvl1pPr>
            <a:lvl2pPr marL="467350" indent="0">
              <a:buNone/>
              <a:defRPr sz="2862"/>
            </a:lvl2pPr>
            <a:lvl3pPr marL="934700" indent="0">
              <a:buNone/>
              <a:defRPr sz="2453"/>
            </a:lvl3pPr>
            <a:lvl4pPr marL="1402050" indent="0">
              <a:buNone/>
              <a:defRPr sz="2044"/>
            </a:lvl4pPr>
            <a:lvl5pPr marL="1869399" indent="0">
              <a:buNone/>
              <a:defRPr sz="2044"/>
            </a:lvl5pPr>
            <a:lvl6pPr marL="2336749" indent="0">
              <a:buNone/>
              <a:defRPr sz="2044"/>
            </a:lvl6pPr>
            <a:lvl7pPr marL="2804099" indent="0">
              <a:buNone/>
              <a:defRPr sz="2044"/>
            </a:lvl7pPr>
            <a:lvl8pPr marL="3271449" indent="0">
              <a:buNone/>
              <a:defRPr sz="2044"/>
            </a:lvl8pPr>
            <a:lvl9pPr marL="3738799" indent="0">
              <a:buNone/>
              <a:defRPr sz="2044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6659" y="9875520"/>
            <a:ext cx="13566422" cy="18296165"/>
          </a:xfrm>
        </p:spPr>
        <p:txBody>
          <a:bodyPr/>
          <a:lstStyle>
            <a:lvl1pPr marL="0" indent="0">
              <a:buNone/>
              <a:defRPr sz="1636"/>
            </a:lvl1pPr>
            <a:lvl2pPr marL="467350" indent="0">
              <a:buNone/>
              <a:defRPr sz="1431"/>
            </a:lvl2pPr>
            <a:lvl3pPr marL="934700" indent="0">
              <a:buNone/>
              <a:defRPr sz="1227"/>
            </a:lvl3pPr>
            <a:lvl4pPr marL="1402050" indent="0">
              <a:buNone/>
              <a:defRPr sz="1022"/>
            </a:lvl4pPr>
            <a:lvl5pPr marL="1869399" indent="0">
              <a:buNone/>
              <a:defRPr sz="1022"/>
            </a:lvl5pPr>
            <a:lvl6pPr marL="2336749" indent="0">
              <a:buNone/>
              <a:defRPr sz="1022"/>
            </a:lvl6pPr>
            <a:lvl7pPr marL="2804099" indent="0">
              <a:buNone/>
              <a:defRPr sz="1022"/>
            </a:lvl7pPr>
            <a:lvl8pPr marL="3271449" indent="0">
              <a:buNone/>
              <a:defRPr sz="1022"/>
            </a:lvl8pPr>
            <a:lvl9pPr marL="3738799" indent="0">
              <a:buNone/>
              <a:defRPr sz="10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8AECE-3F66-426D-860F-CEC42FCCB5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384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6019800"/>
            <a:ext cx="10525125" cy="26898600"/>
          </a:xfrm>
          <a:prstGeom prst="rect">
            <a:avLst/>
          </a:prstGeom>
          <a:solidFill>
            <a:srgbClr val="BADDE1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99" b="72263"/>
          <a:stretch>
            <a:fillRect/>
          </a:stretch>
        </p:blipFill>
        <p:spPr bwMode="auto">
          <a:xfrm>
            <a:off x="24612600" y="0"/>
            <a:ext cx="8812213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14999" b="7226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003" b="34753"/>
          <a:stretch>
            <a:fillRect/>
          </a:stretch>
        </p:blipFill>
        <p:spPr bwMode="auto">
          <a:xfrm>
            <a:off x="33380363" y="0"/>
            <a:ext cx="8682037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56003" b="3475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66" b="22499"/>
          <a:stretch>
            <a:fillRect/>
          </a:stretch>
        </p:blipFill>
        <p:spPr bwMode="auto">
          <a:xfrm>
            <a:off x="16962438" y="0"/>
            <a:ext cx="76739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62766" b="22499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Line 5"/>
          <p:cNvSpPr>
            <a:spLocks noChangeShapeType="1"/>
          </p:cNvSpPr>
          <p:nvPr/>
        </p:nvSpPr>
        <p:spPr bwMode="auto">
          <a:xfrm>
            <a:off x="0" y="6019800"/>
            <a:ext cx="42062400" cy="1588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0" y="6435725"/>
            <a:ext cx="42062400" cy="1588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10536238" y="32221488"/>
            <a:ext cx="31535687" cy="15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0525125" y="6019800"/>
            <a:ext cx="1588" cy="268986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873125" y="6049963"/>
            <a:ext cx="1588" cy="2693193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11125200" y="0"/>
            <a:ext cx="1588" cy="329184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21315363" y="6435725"/>
            <a:ext cx="1587" cy="26482675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31537275" y="6435725"/>
            <a:ext cx="1588" cy="26482675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>
            <a:off x="41095613" y="6435725"/>
            <a:ext cx="1587" cy="26482675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6350"/>
            <a:ext cx="17087850" cy="1228725"/>
          </a:xfrm>
          <a:prstGeom prst="rect">
            <a:avLst/>
          </a:prstGeom>
          <a:solidFill>
            <a:srgbClr val="3C8C9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40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2103438" y="1319213"/>
            <a:ext cx="37852350" cy="548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320" tIns="38160" rIns="76320" bIns="38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41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03438" y="7680325"/>
            <a:ext cx="37852350" cy="2172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320" tIns="38160" rIns="76320" bIns="38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3" name="Text Box 17"/>
          <p:cNvSpPr txBox="1">
            <a:spLocks noChangeArrowheads="1"/>
          </p:cNvSpPr>
          <p:nvPr/>
        </p:nvSpPr>
        <p:spPr bwMode="auto">
          <a:xfrm>
            <a:off x="2103438" y="29976763"/>
            <a:ext cx="981392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14371638" y="29976763"/>
            <a:ext cx="1331912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/>
          </p:nvPr>
        </p:nvSpPr>
        <p:spPr bwMode="auto">
          <a:xfrm>
            <a:off x="30145038" y="29976763"/>
            <a:ext cx="9810750" cy="228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320" tIns="38160" rIns="76320" bIns="38160" numCol="1" anchor="t" anchorCtr="0" compatLnSpc="1">
            <a:prstTxWarp prst="textNoShape">
              <a:avLst/>
            </a:prstTxWarp>
          </a:bodyPr>
          <a:lstStyle>
            <a:lvl1pPr defTabSz="468630" eaLnBrk="1" hangingPunct="1">
              <a:buClrTx/>
              <a:buSzPct val="100000"/>
              <a:buFontTx/>
              <a:buNone/>
              <a:tabLst>
                <a:tab pos="0" algn="l"/>
                <a:tab pos="467350" algn="l"/>
                <a:tab pos="934700" algn="l"/>
                <a:tab pos="1402050" algn="l"/>
                <a:tab pos="1869399" algn="l"/>
                <a:tab pos="2336749" algn="l"/>
                <a:tab pos="2804099" algn="l"/>
                <a:tab pos="3271449" algn="l"/>
                <a:tab pos="3738799" algn="l"/>
                <a:tab pos="4206149" algn="l"/>
                <a:tab pos="4673498" algn="l"/>
                <a:tab pos="5140848" algn="l"/>
                <a:tab pos="5608198" algn="l"/>
                <a:tab pos="6075548" algn="l"/>
                <a:tab pos="6542898" algn="l"/>
                <a:tab pos="7010248" algn="l"/>
                <a:tab pos="7477597" algn="l"/>
                <a:tab pos="7944947" algn="l"/>
                <a:tab pos="8412297" algn="l"/>
                <a:tab pos="8879647" algn="l"/>
                <a:tab pos="9346997" algn="l"/>
              </a:tabLst>
              <a:defRPr sz="8405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fld id="{51A3357B-9943-441F-A7E6-2CDCCB1F9C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667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667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00">
          <a:solidFill>
            <a:srgbClr val="000000"/>
          </a:solidFill>
          <a:latin typeface="Times New Roman" panose="02020603050405020304" pitchFamily="18" charset="0"/>
          <a:ea typeface="Droid Sans Fallback" charset="0"/>
          <a:cs typeface="Droid Sans Fallback" charset="0"/>
        </a:defRPr>
      </a:lvl2pPr>
      <a:lvl3pPr algn="ctr" defTabSz="4667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00">
          <a:solidFill>
            <a:srgbClr val="000000"/>
          </a:solidFill>
          <a:latin typeface="Times New Roman" panose="02020603050405020304" pitchFamily="18" charset="0"/>
          <a:ea typeface="Droid Sans Fallback" charset="0"/>
          <a:cs typeface="Droid Sans Fallback" charset="0"/>
        </a:defRPr>
      </a:lvl3pPr>
      <a:lvl4pPr algn="ctr" defTabSz="4667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00">
          <a:solidFill>
            <a:srgbClr val="000000"/>
          </a:solidFill>
          <a:latin typeface="Times New Roman" panose="02020603050405020304" pitchFamily="18" charset="0"/>
          <a:ea typeface="Droid Sans Fallback" charset="0"/>
          <a:cs typeface="Droid Sans Fallback" charset="0"/>
        </a:defRPr>
      </a:lvl4pPr>
      <a:lvl5pPr algn="ctr" defTabSz="4667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00">
          <a:solidFill>
            <a:srgbClr val="000000"/>
          </a:solidFill>
          <a:latin typeface="Times New Roman" panose="02020603050405020304" pitchFamily="18" charset="0"/>
          <a:ea typeface="Droid Sans Fallback" charset="0"/>
          <a:cs typeface="Droid Sans Fallback" charset="0"/>
        </a:defRPr>
      </a:lvl5pPr>
      <a:lvl6pPr marL="2570424" indent="-233675" algn="ctr" defTabSz="46735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82">
          <a:solidFill>
            <a:srgbClr val="000000"/>
          </a:solidFill>
          <a:latin typeface="Times New Roman" panose="02020603050405020304" pitchFamily="18" charset="0"/>
          <a:ea typeface="Droid Sans Fallback" charset="0"/>
          <a:cs typeface="Droid Sans Fallback" charset="0"/>
        </a:defRPr>
      </a:lvl6pPr>
      <a:lvl7pPr marL="3037774" indent="-233675" algn="ctr" defTabSz="46735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82">
          <a:solidFill>
            <a:srgbClr val="000000"/>
          </a:solidFill>
          <a:latin typeface="Times New Roman" panose="02020603050405020304" pitchFamily="18" charset="0"/>
          <a:ea typeface="Droid Sans Fallback" charset="0"/>
          <a:cs typeface="Droid Sans Fallback" charset="0"/>
        </a:defRPr>
      </a:lvl7pPr>
      <a:lvl8pPr marL="3505124" indent="-233675" algn="ctr" defTabSz="46735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82">
          <a:solidFill>
            <a:srgbClr val="000000"/>
          </a:solidFill>
          <a:latin typeface="Times New Roman" panose="02020603050405020304" pitchFamily="18" charset="0"/>
          <a:ea typeface="Droid Sans Fallback" charset="0"/>
          <a:cs typeface="Droid Sans Fallback" charset="0"/>
        </a:defRPr>
      </a:lvl8pPr>
      <a:lvl9pPr marL="3972474" indent="-233675" algn="ctr" defTabSz="46735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82">
          <a:solidFill>
            <a:srgbClr val="000000"/>
          </a:solidFill>
          <a:latin typeface="Times New Roman" panose="02020603050405020304" pitchFamily="18" charset="0"/>
          <a:ea typeface="Droid Sans Fallback" charset="0"/>
          <a:cs typeface="Droid Sans Fallback" charset="0"/>
        </a:defRPr>
      </a:lvl9pPr>
    </p:titleStyle>
    <p:bodyStyle>
      <a:lvl1pPr marL="349250" indent="-349250" algn="l" defTabSz="466725" rtl="0" eaLnBrk="0" fontAlgn="base" hangingPunct="0">
        <a:spcBef>
          <a:spcPts val="6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 kern="1200">
          <a:solidFill>
            <a:srgbClr val="000000"/>
          </a:solidFill>
          <a:latin typeface="+mn-lt"/>
          <a:ea typeface="+mn-ea"/>
          <a:cs typeface="+mn-cs"/>
        </a:defRPr>
      </a:lvl1pPr>
      <a:lvl2pPr marL="758825" indent="-290513" algn="l" defTabSz="466725" rtl="0" eaLnBrk="0" fontAlgn="base" hangingPunct="0"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2pPr>
      <a:lvl3pPr marL="1166813" indent="-233363" algn="l" defTabSz="466725" rtl="0" eaLnBrk="0" fontAlgn="base" hangingPunct="0">
        <a:spcBef>
          <a:spcPts val="463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35125" indent="-233363" algn="l" defTabSz="466725" rtl="0" eaLnBrk="0" fontAlgn="base" hangingPunct="0">
        <a:spcBef>
          <a:spcPts val="463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101850" indent="-233363" algn="l" defTabSz="466725" rtl="0" eaLnBrk="0" fontAlgn="base" hangingPunct="0">
        <a:spcBef>
          <a:spcPts val="463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70424" indent="-233675" algn="l" defTabSz="934700" rtl="0" eaLnBrk="1" latinLnBrk="0" hangingPunct="1">
        <a:lnSpc>
          <a:spcPct val="90000"/>
        </a:lnSpc>
        <a:spcBef>
          <a:spcPts val="511"/>
        </a:spcBef>
        <a:buFont typeface="Arial" panose="020B0604020202020204" pitchFamily="34" charset="0"/>
        <a:buChar char="•"/>
        <a:defRPr sz="1840" kern="1200">
          <a:solidFill>
            <a:schemeClr val="tx1"/>
          </a:solidFill>
          <a:latin typeface="+mn-lt"/>
          <a:ea typeface="+mn-ea"/>
          <a:cs typeface="+mn-cs"/>
        </a:defRPr>
      </a:lvl6pPr>
      <a:lvl7pPr marL="3037774" indent="-233675" algn="l" defTabSz="934700" rtl="0" eaLnBrk="1" latinLnBrk="0" hangingPunct="1">
        <a:lnSpc>
          <a:spcPct val="90000"/>
        </a:lnSpc>
        <a:spcBef>
          <a:spcPts val="511"/>
        </a:spcBef>
        <a:buFont typeface="Arial" panose="020B0604020202020204" pitchFamily="34" charset="0"/>
        <a:buChar char="•"/>
        <a:defRPr sz="1840" kern="1200">
          <a:solidFill>
            <a:schemeClr val="tx1"/>
          </a:solidFill>
          <a:latin typeface="+mn-lt"/>
          <a:ea typeface="+mn-ea"/>
          <a:cs typeface="+mn-cs"/>
        </a:defRPr>
      </a:lvl7pPr>
      <a:lvl8pPr marL="3505124" indent="-233675" algn="l" defTabSz="934700" rtl="0" eaLnBrk="1" latinLnBrk="0" hangingPunct="1">
        <a:lnSpc>
          <a:spcPct val="90000"/>
        </a:lnSpc>
        <a:spcBef>
          <a:spcPts val="511"/>
        </a:spcBef>
        <a:buFont typeface="Arial" panose="020B0604020202020204" pitchFamily="34" charset="0"/>
        <a:buChar char="•"/>
        <a:defRPr sz="1840" kern="1200">
          <a:solidFill>
            <a:schemeClr val="tx1"/>
          </a:solidFill>
          <a:latin typeface="+mn-lt"/>
          <a:ea typeface="+mn-ea"/>
          <a:cs typeface="+mn-cs"/>
        </a:defRPr>
      </a:lvl8pPr>
      <a:lvl9pPr marL="3972474" indent="-233675" algn="l" defTabSz="934700" rtl="0" eaLnBrk="1" latinLnBrk="0" hangingPunct="1">
        <a:lnSpc>
          <a:spcPct val="90000"/>
        </a:lnSpc>
        <a:spcBef>
          <a:spcPts val="511"/>
        </a:spcBef>
        <a:buFont typeface="Arial" panose="020B0604020202020204" pitchFamily="34" charset="0"/>
        <a:buChar char="•"/>
        <a:defRPr sz="1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4700" rtl="0" eaLnBrk="1" latinLnBrk="0" hangingPunct="1">
        <a:defRPr sz="1840" kern="1200">
          <a:solidFill>
            <a:schemeClr val="tx1"/>
          </a:solidFill>
          <a:latin typeface="+mn-lt"/>
          <a:ea typeface="+mn-ea"/>
          <a:cs typeface="+mn-cs"/>
        </a:defRPr>
      </a:lvl1pPr>
      <a:lvl2pPr marL="467350" algn="l" defTabSz="934700" rtl="0" eaLnBrk="1" latinLnBrk="0" hangingPunct="1">
        <a:defRPr sz="1840" kern="1200">
          <a:solidFill>
            <a:schemeClr val="tx1"/>
          </a:solidFill>
          <a:latin typeface="+mn-lt"/>
          <a:ea typeface="+mn-ea"/>
          <a:cs typeface="+mn-cs"/>
        </a:defRPr>
      </a:lvl2pPr>
      <a:lvl3pPr marL="934700" algn="l" defTabSz="934700" rtl="0" eaLnBrk="1" latinLnBrk="0" hangingPunct="1">
        <a:defRPr sz="1840" kern="1200">
          <a:solidFill>
            <a:schemeClr val="tx1"/>
          </a:solidFill>
          <a:latin typeface="+mn-lt"/>
          <a:ea typeface="+mn-ea"/>
          <a:cs typeface="+mn-cs"/>
        </a:defRPr>
      </a:lvl3pPr>
      <a:lvl4pPr marL="1402050" algn="l" defTabSz="934700" rtl="0" eaLnBrk="1" latinLnBrk="0" hangingPunct="1">
        <a:defRPr sz="1840" kern="1200">
          <a:solidFill>
            <a:schemeClr val="tx1"/>
          </a:solidFill>
          <a:latin typeface="+mn-lt"/>
          <a:ea typeface="+mn-ea"/>
          <a:cs typeface="+mn-cs"/>
        </a:defRPr>
      </a:lvl4pPr>
      <a:lvl5pPr marL="1869399" algn="l" defTabSz="934700" rtl="0" eaLnBrk="1" latinLnBrk="0" hangingPunct="1">
        <a:defRPr sz="1840" kern="1200">
          <a:solidFill>
            <a:schemeClr val="tx1"/>
          </a:solidFill>
          <a:latin typeface="+mn-lt"/>
          <a:ea typeface="+mn-ea"/>
          <a:cs typeface="+mn-cs"/>
        </a:defRPr>
      </a:lvl5pPr>
      <a:lvl6pPr marL="2336749" algn="l" defTabSz="934700" rtl="0" eaLnBrk="1" latinLnBrk="0" hangingPunct="1">
        <a:defRPr sz="1840" kern="1200">
          <a:solidFill>
            <a:schemeClr val="tx1"/>
          </a:solidFill>
          <a:latin typeface="+mn-lt"/>
          <a:ea typeface="+mn-ea"/>
          <a:cs typeface="+mn-cs"/>
        </a:defRPr>
      </a:lvl6pPr>
      <a:lvl7pPr marL="2804099" algn="l" defTabSz="934700" rtl="0" eaLnBrk="1" latinLnBrk="0" hangingPunct="1">
        <a:defRPr sz="1840" kern="1200">
          <a:solidFill>
            <a:schemeClr val="tx1"/>
          </a:solidFill>
          <a:latin typeface="+mn-lt"/>
          <a:ea typeface="+mn-ea"/>
          <a:cs typeface="+mn-cs"/>
        </a:defRPr>
      </a:lvl7pPr>
      <a:lvl8pPr marL="3271449" algn="l" defTabSz="934700" rtl="0" eaLnBrk="1" latinLnBrk="0" hangingPunct="1">
        <a:defRPr sz="1840" kern="1200">
          <a:solidFill>
            <a:schemeClr val="tx1"/>
          </a:solidFill>
          <a:latin typeface="+mn-lt"/>
          <a:ea typeface="+mn-ea"/>
          <a:cs typeface="+mn-cs"/>
        </a:defRPr>
      </a:lvl8pPr>
      <a:lvl9pPr marL="3738799" algn="l" defTabSz="934700" rtl="0" eaLnBrk="1" latinLnBrk="0" hangingPunct="1">
        <a:defRPr sz="18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892425" y="1752600"/>
            <a:ext cx="36277550" cy="636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892425" y="8763000"/>
            <a:ext cx="36277550" cy="2088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92425" y="30510163"/>
            <a:ext cx="9463088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5520">
                <a:solidFill>
                  <a:schemeClr val="tx1">
                    <a:tint val="75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fld id="{978DDE3F-6FDD-4A08-ADD0-D52052C19406}" type="datetimeFigureOut">
              <a:rPr lang="en-US"/>
              <a:pPr>
                <a:defRPr/>
              </a:pPr>
              <a:t>04/06/2017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33488" y="30510163"/>
            <a:ext cx="14195425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5520">
                <a:solidFill>
                  <a:schemeClr val="tx1">
                    <a:tint val="75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706888" y="30510163"/>
            <a:ext cx="9463087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5520">
                <a:solidFill>
                  <a:schemeClr val="tx1">
                    <a:tint val="75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fld id="{CE8A0195-A537-4DEA-B831-529C47CA10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42052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2052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 Light" panose="020F0302020204030204" pitchFamily="34" charset="0"/>
        </a:defRPr>
      </a:lvl2pPr>
      <a:lvl3pPr algn="l" defTabSz="42052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 Light" panose="020F0302020204030204" pitchFamily="34" charset="0"/>
        </a:defRPr>
      </a:lvl3pPr>
      <a:lvl4pPr algn="l" defTabSz="42052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 Light" panose="020F0302020204030204" pitchFamily="34" charset="0"/>
        </a:defRPr>
      </a:lvl4pPr>
      <a:lvl5pPr algn="l" defTabSz="42052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4205288" rtl="0" fontAlgn="base">
        <a:lnSpc>
          <a:spcPct val="90000"/>
        </a:lnSpc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4205288" rtl="0" fontAlgn="base">
        <a:lnSpc>
          <a:spcPct val="90000"/>
        </a:lnSpc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4205288" rtl="0" fontAlgn="base">
        <a:lnSpc>
          <a:spcPct val="90000"/>
        </a:lnSpc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4205288" rtl="0" fontAlgn="base">
        <a:lnSpc>
          <a:spcPct val="90000"/>
        </a:lnSpc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050925" indent="-1050925" algn="l" defTabSz="4205288" rtl="0" eaLnBrk="0" fontAlgn="base" hangingPunct="0">
        <a:lnSpc>
          <a:spcPct val="90000"/>
        </a:lnSpc>
        <a:spcBef>
          <a:spcPts val="4600"/>
        </a:spcBef>
        <a:spcAft>
          <a:spcPct val="0"/>
        </a:spcAft>
        <a:buFont typeface="Arial" panose="020B0604020202020204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3154363" indent="-1050925" algn="l" defTabSz="4205288" rtl="0" eaLnBrk="0" fontAlgn="base" hangingPunct="0">
        <a:lnSpc>
          <a:spcPct val="90000"/>
        </a:lnSpc>
        <a:spcBef>
          <a:spcPts val="2300"/>
        </a:spcBef>
        <a:spcAft>
          <a:spcPct val="0"/>
        </a:spcAft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0" indent="-1050925" algn="l" defTabSz="4205288" rtl="0" eaLnBrk="0" fontAlgn="base" hangingPunct="0">
        <a:lnSpc>
          <a:spcPct val="90000"/>
        </a:lnSpc>
        <a:spcBef>
          <a:spcPts val="2300"/>
        </a:spcBef>
        <a:spcAft>
          <a:spcPct val="0"/>
        </a:spcAft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7359650" indent="-1050925" algn="l" defTabSz="4205288" rtl="0" eaLnBrk="0" fontAlgn="base" hangingPunct="0">
        <a:lnSpc>
          <a:spcPct val="90000"/>
        </a:lnSpc>
        <a:spcBef>
          <a:spcPts val="2300"/>
        </a:spcBef>
        <a:spcAft>
          <a:spcPct val="0"/>
        </a:spcAft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9463088" indent="-1050925" algn="l" defTabSz="4205288" rtl="0" eaLnBrk="0" fontAlgn="base" hangingPunct="0">
        <a:lnSpc>
          <a:spcPct val="90000"/>
        </a:lnSpc>
        <a:spcBef>
          <a:spcPts val="2300"/>
        </a:spcBef>
        <a:spcAft>
          <a:spcPct val="0"/>
        </a:spcAft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156716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6pPr>
      <a:lvl7pPr marL="1367028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7pPr>
      <a:lvl8pPr marL="1577340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8pPr>
      <a:lvl9pPr marL="1787652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1pPr>
      <a:lvl2pPr marL="210312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2pPr>
      <a:lvl3pPr marL="420624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4pPr>
      <a:lvl5pPr marL="841248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6pPr>
      <a:lvl7pPr marL="1261872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7pPr>
      <a:lvl8pPr marL="1472184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8pPr>
      <a:lvl9pPr marL="1682496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D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857250" y="19212292"/>
            <a:ext cx="19723100" cy="7783513"/>
          </a:xfrm>
          <a:prstGeom prst="rect">
            <a:avLst/>
          </a:prstGeom>
          <a:solidFill>
            <a:srgbClr val="4472C4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78016" tIns="39008" rIns="78016" bIns="39008"/>
          <a:lstStyle>
            <a:lvl1pPr>
              <a:tabLst>
                <a:tab pos="377825" algn="l"/>
                <a:tab pos="835025" algn="l"/>
                <a:tab pos="1292225" algn="l"/>
                <a:tab pos="1749425" algn="l"/>
                <a:tab pos="2206625" algn="l"/>
                <a:tab pos="2663825" algn="l"/>
                <a:tab pos="3121025" algn="l"/>
                <a:tab pos="3578225" algn="l"/>
                <a:tab pos="4035425" algn="l"/>
                <a:tab pos="4492625" algn="l"/>
                <a:tab pos="4949825" algn="l"/>
                <a:tab pos="5407025" algn="l"/>
                <a:tab pos="5864225" algn="l"/>
                <a:tab pos="6321425" algn="l"/>
                <a:tab pos="6778625" algn="l"/>
                <a:tab pos="7235825" algn="l"/>
                <a:tab pos="7693025" algn="l"/>
                <a:tab pos="8150225" algn="l"/>
                <a:tab pos="8607425" algn="l"/>
                <a:tab pos="9064625" algn="l"/>
                <a:tab pos="9521825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 marL="377825" indent="77788">
              <a:tabLst>
                <a:tab pos="377825" algn="l"/>
                <a:tab pos="835025" algn="l"/>
                <a:tab pos="1292225" algn="l"/>
                <a:tab pos="1749425" algn="l"/>
                <a:tab pos="2206625" algn="l"/>
                <a:tab pos="2663825" algn="l"/>
                <a:tab pos="3121025" algn="l"/>
                <a:tab pos="3578225" algn="l"/>
                <a:tab pos="4035425" algn="l"/>
                <a:tab pos="4492625" algn="l"/>
                <a:tab pos="4949825" algn="l"/>
                <a:tab pos="5407025" algn="l"/>
                <a:tab pos="5864225" algn="l"/>
                <a:tab pos="6321425" algn="l"/>
                <a:tab pos="6778625" algn="l"/>
                <a:tab pos="7235825" algn="l"/>
                <a:tab pos="7693025" algn="l"/>
                <a:tab pos="8150225" algn="l"/>
                <a:tab pos="8607425" algn="l"/>
                <a:tab pos="9064625" algn="l"/>
                <a:tab pos="9521825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377825" algn="l"/>
                <a:tab pos="835025" algn="l"/>
                <a:tab pos="1292225" algn="l"/>
                <a:tab pos="1749425" algn="l"/>
                <a:tab pos="2206625" algn="l"/>
                <a:tab pos="2663825" algn="l"/>
                <a:tab pos="3121025" algn="l"/>
                <a:tab pos="3578225" algn="l"/>
                <a:tab pos="4035425" algn="l"/>
                <a:tab pos="4492625" algn="l"/>
                <a:tab pos="4949825" algn="l"/>
                <a:tab pos="5407025" algn="l"/>
                <a:tab pos="5864225" algn="l"/>
                <a:tab pos="6321425" algn="l"/>
                <a:tab pos="6778625" algn="l"/>
                <a:tab pos="7235825" algn="l"/>
                <a:tab pos="7693025" algn="l"/>
                <a:tab pos="8150225" algn="l"/>
                <a:tab pos="8607425" algn="l"/>
                <a:tab pos="9064625" algn="l"/>
                <a:tab pos="9521825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377825" algn="l"/>
                <a:tab pos="835025" algn="l"/>
                <a:tab pos="1292225" algn="l"/>
                <a:tab pos="1749425" algn="l"/>
                <a:tab pos="2206625" algn="l"/>
                <a:tab pos="2663825" algn="l"/>
                <a:tab pos="3121025" algn="l"/>
                <a:tab pos="3578225" algn="l"/>
                <a:tab pos="4035425" algn="l"/>
                <a:tab pos="4492625" algn="l"/>
                <a:tab pos="4949825" algn="l"/>
                <a:tab pos="5407025" algn="l"/>
                <a:tab pos="5864225" algn="l"/>
                <a:tab pos="6321425" algn="l"/>
                <a:tab pos="6778625" algn="l"/>
                <a:tab pos="7235825" algn="l"/>
                <a:tab pos="7693025" algn="l"/>
                <a:tab pos="8150225" algn="l"/>
                <a:tab pos="8607425" algn="l"/>
                <a:tab pos="9064625" algn="l"/>
                <a:tab pos="9521825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377825" algn="l"/>
                <a:tab pos="835025" algn="l"/>
                <a:tab pos="1292225" algn="l"/>
                <a:tab pos="1749425" algn="l"/>
                <a:tab pos="2206625" algn="l"/>
                <a:tab pos="2663825" algn="l"/>
                <a:tab pos="3121025" algn="l"/>
                <a:tab pos="3578225" algn="l"/>
                <a:tab pos="4035425" algn="l"/>
                <a:tab pos="4492625" algn="l"/>
                <a:tab pos="4949825" algn="l"/>
                <a:tab pos="5407025" algn="l"/>
                <a:tab pos="5864225" algn="l"/>
                <a:tab pos="6321425" algn="l"/>
                <a:tab pos="6778625" algn="l"/>
                <a:tab pos="7235825" algn="l"/>
                <a:tab pos="7693025" algn="l"/>
                <a:tab pos="8150225" algn="l"/>
                <a:tab pos="8607425" algn="l"/>
                <a:tab pos="9064625" algn="l"/>
                <a:tab pos="9521825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7825" algn="l"/>
                <a:tab pos="835025" algn="l"/>
                <a:tab pos="1292225" algn="l"/>
                <a:tab pos="1749425" algn="l"/>
                <a:tab pos="2206625" algn="l"/>
                <a:tab pos="2663825" algn="l"/>
                <a:tab pos="3121025" algn="l"/>
                <a:tab pos="3578225" algn="l"/>
                <a:tab pos="4035425" algn="l"/>
                <a:tab pos="4492625" algn="l"/>
                <a:tab pos="4949825" algn="l"/>
                <a:tab pos="5407025" algn="l"/>
                <a:tab pos="5864225" algn="l"/>
                <a:tab pos="6321425" algn="l"/>
                <a:tab pos="6778625" algn="l"/>
                <a:tab pos="7235825" algn="l"/>
                <a:tab pos="7693025" algn="l"/>
                <a:tab pos="8150225" algn="l"/>
                <a:tab pos="8607425" algn="l"/>
                <a:tab pos="9064625" algn="l"/>
                <a:tab pos="9521825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7825" algn="l"/>
                <a:tab pos="835025" algn="l"/>
                <a:tab pos="1292225" algn="l"/>
                <a:tab pos="1749425" algn="l"/>
                <a:tab pos="2206625" algn="l"/>
                <a:tab pos="2663825" algn="l"/>
                <a:tab pos="3121025" algn="l"/>
                <a:tab pos="3578225" algn="l"/>
                <a:tab pos="4035425" algn="l"/>
                <a:tab pos="4492625" algn="l"/>
                <a:tab pos="4949825" algn="l"/>
                <a:tab pos="5407025" algn="l"/>
                <a:tab pos="5864225" algn="l"/>
                <a:tab pos="6321425" algn="l"/>
                <a:tab pos="6778625" algn="l"/>
                <a:tab pos="7235825" algn="l"/>
                <a:tab pos="7693025" algn="l"/>
                <a:tab pos="8150225" algn="l"/>
                <a:tab pos="8607425" algn="l"/>
                <a:tab pos="9064625" algn="l"/>
                <a:tab pos="9521825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7825" algn="l"/>
                <a:tab pos="835025" algn="l"/>
                <a:tab pos="1292225" algn="l"/>
                <a:tab pos="1749425" algn="l"/>
                <a:tab pos="2206625" algn="l"/>
                <a:tab pos="2663825" algn="l"/>
                <a:tab pos="3121025" algn="l"/>
                <a:tab pos="3578225" algn="l"/>
                <a:tab pos="4035425" algn="l"/>
                <a:tab pos="4492625" algn="l"/>
                <a:tab pos="4949825" algn="l"/>
                <a:tab pos="5407025" algn="l"/>
                <a:tab pos="5864225" algn="l"/>
                <a:tab pos="6321425" algn="l"/>
                <a:tab pos="6778625" algn="l"/>
                <a:tab pos="7235825" algn="l"/>
                <a:tab pos="7693025" algn="l"/>
                <a:tab pos="8150225" algn="l"/>
                <a:tab pos="8607425" algn="l"/>
                <a:tab pos="9064625" algn="l"/>
                <a:tab pos="9521825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7825" algn="l"/>
                <a:tab pos="835025" algn="l"/>
                <a:tab pos="1292225" algn="l"/>
                <a:tab pos="1749425" algn="l"/>
                <a:tab pos="2206625" algn="l"/>
                <a:tab pos="2663825" algn="l"/>
                <a:tab pos="3121025" algn="l"/>
                <a:tab pos="3578225" algn="l"/>
                <a:tab pos="4035425" algn="l"/>
                <a:tab pos="4492625" algn="l"/>
                <a:tab pos="4949825" algn="l"/>
                <a:tab pos="5407025" algn="l"/>
                <a:tab pos="5864225" algn="l"/>
                <a:tab pos="6321425" algn="l"/>
                <a:tab pos="6778625" algn="l"/>
                <a:tab pos="7235825" algn="l"/>
                <a:tab pos="7693025" algn="l"/>
                <a:tab pos="8150225" algn="l"/>
                <a:tab pos="8607425" algn="l"/>
                <a:tab pos="9064625" algn="l"/>
                <a:tab pos="9521825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marL="835025" lvl="1" indent="-457200" algn="just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basic command set includes imperatives and interrogative: </a:t>
            </a:r>
          </a:p>
          <a:p>
            <a:pPr lvl="1" indent="0" algn="just" defTabSz="468630" eaLnBrk="1" hangingPunct="1">
              <a:buSzPct val="100000"/>
              <a:defRPr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	WHAT’s NEXT ?		DETAILS,  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REPEAT LOUDER!    	SAY DIFFERENTLY! 		SPELL THAT! </a:t>
            </a:r>
          </a:p>
          <a:p>
            <a:pPr lvl="1" indent="0" algn="just" defTabSz="468630" eaLnBrk="1" hangingPunct="1">
              <a:buSzPct val="100000"/>
              <a:defRPr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5025" lvl="1" indent="-457200" algn="just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avoid ambiguity and improve sensitivity of AI at sound level, the speech act 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performative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  level, dialogue level at repair level, system  requires preceded command that identifies command. </a:t>
            </a:r>
          </a:p>
          <a:p>
            <a:pPr lvl="1" indent="0" algn="just" defTabSz="468630" eaLnBrk="1" hangingPunct="1">
              <a:buSzPct val="100000"/>
              <a:defRPr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	So, proposing “</a:t>
            </a:r>
            <a:r>
              <a:rPr lang="en-US" alt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Vishakha</a:t>
            </a: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REPEAT !”  </a:t>
            </a:r>
          </a:p>
          <a:p>
            <a:pPr marL="835025" lvl="1" indent="-457200" algn="just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5025" lvl="1" indent="-457200" algn="just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basic command and </a:t>
            </a:r>
            <a:r>
              <a:rPr lang="en-US" altLang="en-US" sz="30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system</a:t>
            </a: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attention phrase can be revised without changing basic proposal  as long as brevity, ease of recall  is considered. </a:t>
            </a:r>
          </a:p>
          <a:p>
            <a:pPr marL="835025" lvl="1" indent="-457200" algn="just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5025" lvl="1" indent="-457200" algn="just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Moreover, we are considering commands that are imprecise and implementable but potential useful.</a:t>
            </a:r>
          </a:p>
          <a:p>
            <a:pPr lvl="1" indent="0" algn="just" defTabSz="468630" eaLnBrk="1" hangingPunct="1">
              <a:buSzPct val="100000"/>
              <a:defRPr/>
            </a:pPr>
            <a:endParaRPr lang="en-US" altLang="en-US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5025" lvl="1" indent="-457200" algn="just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Gist is to generate solutions from text and not to attempt interpretation  of  2-D mapping data.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1416169" y="4944465"/>
            <a:ext cx="19721513" cy="935037"/>
          </a:xfrm>
          <a:prstGeom prst="rect">
            <a:avLst/>
          </a:prstGeom>
          <a:solidFill>
            <a:srgbClr val="0E3652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lIns="78016" tIns="39008" rIns="78016" bIns="39008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algn="ctr" defTabSz="468630" eaLnBrk="1" hangingPunct="1">
              <a:buSzPct val="100000"/>
              <a:defRPr/>
            </a:pPr>
            <a:r>
              <a:rPr lang="en-US" altLang="en-US" sz="5520" dirty="0">
                <a:latin typeface="Arial" panose="020B0604020202020204" pitchFamily="34" charset="0"/>
                <a:cs typeface="Arial" panose="020B0604020202020204" pitchFamily="34" charset="0"/>
              </a:rPr>
              <a:t> Speech to Text and Text to Speech and Observations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857250" y="6083300"/>
            <a:ext cx="19723100" cy="3417888"/>
          </a:xfrm>
          <a:prstGeom prst="rect">
            <a:avLst/>
          </a:prstGeom>
          <a:solidFill>
            <a:schemeClr val="accent1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78016" tIns="39008" rIns="78016" bIns="39008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defTabSz="468630" eaLnBrk="1" hangingPunct="1">
              <a:buSzPct val="100000"/>
              <a:defRPr/>
            </a:pPr>
            <a:r>
              <a:rPr lang="en-US" altLang="en-US" sz="2862">
                <a:latin typeface="Calibri" panose="020F0502020204030204" pitchFamily="34" charset="0"/>
              </a:rPr>
              <a:t> 	</a:t>
            </a:r>
          </a:p>
          <a:p>
            <a:pPr defTabSz="468630" eaLnBrk="1" hangingPunct="1">
              <a:buSzPct val="100000"/>
              <a:defRPr/>
            </a:pPr>
            <a:endParaRPr lang="en-US" altLang="en-US" sz="2862">
              <a:latin typeface="Calibri" panose="020F050202020403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46138" y="4847968"/>
            <a:ext cx="19723100" cy="935037"/>
          </a:xfrm>
          <a:prstGeom prst="rect">
            <a:avLst/>
          </a:prstGeom>
          <a:solidFill>
            <a:srgbClr val="0E3652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lIns="78016" tIns="39008" rIns="78016" bIns="39008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algn="ctr" defTabSz="468630" eaLnBrk="1" hangingPunct="1">
              <a:buSzPct val="100000"/>
              <a:defRPr/>
            </a:pPr>
            <a:r>
              <a:rPr lang="en-US" altLang="en-US" sz="5100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endParaRPr lang="en-US" altLang="en-US" sz="5100" dirty="0">
              <a:latin typeface="Calibri" panose="020F0502020204030204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857250" y="9993313"/>
            <a:ext cx="19723100" cy="935037"/>
          </a:xfrm>
          <a:prstGeom prst="rect">
            <a:avLst/>
          </a:prstGeom>
          <a:solidFill>
            <a:srgbClr val="0E3652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lIns="78016" tIns="39008" rIns="78016" bIns="39008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algn="ctr" defTabSz="468630" eaLnBrk="1" hangingPunct="1">
              <a:buSzPct val="100000"/>
              <a:defRPr/>
            </a:pPr>
            <a:r>
              <a:rPr lang="en-US" altLang="en-US" sz="552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857250" y="17857628"/>
            <a:ext cx="19723100" cy="935038"/>
          </a:xfrm>
          <a:prstGeom prst="rect">
            <a:avLst/>
          </a:prstGeom>
          <a:solidFill>
            <a:srgbClr val="0E3652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lIns="78016" tIns="39008" rIns="78016" bIns="39008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algn="ctr" defTabSz="468630" eaLnBrk="1" hangingPunct="1">
              <a:buSzPct val="100000"/>
              <a:defRPr/>
            </a:pPr>
            <a:r>
              <a:rPr lang="en-US" altLang="en-US" sz="5520" dirty="0">
                <a:latin typeface="Arial" panose="020B0604020202020204" pitchFamily="34" charset="0"/>
                <a:cs typeface="Arial" panose="020B0604020202020204" pitchFamily="34" charset="0"/>
              </a:rPr>
              <a:t>Methodology: Adding </a:t>
            </a:r>
            <a:r>
              <a:rPr lang="en-US" altLang="en-US" sz="5100" dirty="0">
                <a:latin typeface="Arial" panose="020B0604020202020204" pitchFamily="34" charset="0"/>
                <a:cs typeface="Arial" panose="020B0604020202020204" pitchFamily="34" charset="0"/>
              </a:rPr>
              <a:t>Co-Pilot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857250" y="11252200"/>
            <a:ext cx="19723100" cy="6121400"/>
          </a:xfrm>
          <a:prstGeom prst="rect">
            <a:avLst/>
          </a:prstGeom>
          <a:solidFill>
            <a:srgbClr val="4472C4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78016" tIns="39008" rIns="78016" bIns="39008"/>
          <a:lstStyle>
            <a:lvl1pPr marL="342900" indent="-342900"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 marL="379413" indent="77788"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65400" indent="-233363" defTabSz="468313" eaLnBrk="0" fontAlgn="base" hangingPunct="0">
              <a:spcBef>
                <a:spcPct val="0"/>
              </a:spcBef>
              <a:spcAft>
                <a:spcPct val="0"/>
              </a:spcAft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3022600" indent="-233363" defTabSz="468313" eaLnBrk="0" fontAlgn="base" hangingPunct="0">
              <a:spcBef>
                <a:spcPct val="0"/>
              </a:spcBef>
              <a:spcAft>
                <a:spcPct val="0"/>
              </a:spcAft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79800" indent="-233363" defTabSz="468313" eaLnBrk="0" fontAlgn="base" hangingPunct="0">
              <a:spcBef>
                <a:spcPct val="0"/>
              </a:spcBef>
              <a:spcAft>
                <a:spcPct val="0"/>
              </a:spcAft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937000" indent="-233363" defTabSz="468313" eaLnBrk="0" fontAlgn="base" hangingPunct="0">
              <a:spcBef>
                <a:spcPct val="0"/>
              </a:spcBef>
              <a:spcAft>
                <a:spcPct val="0"/>
              </a:spcAft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lvl="1" eaLnBrk="1" hangingPunct="1">
              <a:buSzPct val="100000"/>
            </a:pPr>
            <a:endParaRPr lang="en-US" altLang="en-US" sz="2800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lvl="1" eaLnBrk="1" hangingPunct="1">
              <a:buSzPct val="100000"/>
            </a:pPr>
            <a:endParaRPr lang="en-US" alt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6613" lvl="1" indent="-457200" eaLnBrk="1" hangingPunct="1">
              <a:buSzPct val="100000"/>
              <a:buFont typeface="Arial" panose="020B0604020202020204" pitchFamily="34" charset="0"/>
              <a:buChar char="•"/>
            </a:pPr>
            <a:r>
              <a:rPr lang="en-US" altLang="en-US" sz="3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query response or question answer extraction system is where you can give your GPS based navigation system some basic commands such as turn right or left, what am I visiting next or can you please spell it and many more. GPS being a widely used AI, we are introducing a ‘second UI’ for better understanding of a driver to refine his/her driving experience. The E-</a:t>
            </a:r>
            <a:r>
              <a:rPr lang="en-US" altLang="en-US" sz="3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Vishakha</a:t>
            </a:r>
            <a:r>
              <a:rPr lang="en-US" altLang="en-US" sz="3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will understand your commands and make it to your destination hassle free like you never before. </a:t>
            </a:r>
          </a:p>
          <a:p>
            <a:pPr marL="836613" lvl="1" indent="-457200" eaLnBrk="1" hangingPunct="1">
              <a:buSzPct val="100000"/>
              <a:buFont typeface="Arial" panose="020B0604020202020204" pitchFamily="34" charset="0"/>
              <a:buChar char="•"/>
            </a:pPr>
            <a:endParaRPr lang="en-US" altLang="en-US" sz="3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6613" lvl="1" indent="-457200" eaLnBrk="1" hangingPunct="1">
              <a:buSzPct val="100000"/>
              <a:buFont typeface="Arial" panose="020B0604020202020204" pitchFamily="34" charset="0"/>
              <a:buChar char="•"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Hey Siri, Can you please take me to the nearest ice cream shop! We all know Siri very well and now we introduce you to E-</a:t>
            </a:r>
            <a:r>
              <a:rPr lang="en-US" alt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Vishakha</a:t>
            </a: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: our Co-pilot.  </a:t>
            </a:r>
          </a:p>
          <a:p>
            <a:pPr marL="836613" lvl="1" indent="-457200" eaLnBrk="1" hangingPunct="1">
              <a:buSzPct val="100000"/>
              <a:buFont typeface="Arial" panose="020B0604020202020204" pitchFamily="34" charset="0"/>
              <a:buChar char="•"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SzPct val="100000"/>
            </a:pPr>
            <a:endParaRPr lang="en-US" altLang="en-US" sz="2800" i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lvl="1" eaLnBrk="1" hangingPunct="1">
              <a:buSzPct val="100000"/>
            </a:pPr>
            <a:endParaRPr lang="en-US" altLang="en-US" sz="28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857250" y="27262138"/>
            <a:ext cx="19723100" cy="817562"/>
          </a:xfrm>
          <a:prstGeom prst="rect">
            <a:avLst/>
          </a:prstGeom>
          <a:solidFill>
            <a:srgbClr val="0E3652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lIns="78016" tIns="39008" rIns="78016" bIns="39008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algn="ctr" defTabSz="468630" eaLnBrk="1" hangingPunct="1">
              <a:buSzPct val="100000"/>
              <a:defRPr/>
            </a:pPr>
            <a:r>
              <a:rPr lang="en-US" altLang="en-US" sz="5100" dirty="0">
                <a:latin typeface="Arial" panose="020B0604020202020204" pitchFamily="34" charset="0"/>
                <a:cs typeface="Arial" panose="020B0604020202020204" pitchFamily="34" charset="0"/>
              </a:rPr>
              <a:t>Data Extraction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809266" y="28270200"/>
            <a:ext cx="19771083" cy="4267199"/>
          </a:xfrm>
          <a:prstGeom prst="rect">
            <a:avLst/>
          </a:prstGeom>
          <a:solidFill>
            <a:srgbClr val="4472C4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78016" tIns="39008" rIns="78016" bIns="39008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 marL="377825" indent="77788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 marL="758825" indent="153988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marL="457200" indent="-457200" algn="just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Directions are in overview form with detailed segment  from many applications and extraction for text with respect to context is difficult hurdle.</a:t>
            </a:r>
          </a:p>
          <a:p>
            <a:pPr marL="457200" indent="-457200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Considering dropping key and stop words  we may get  for overview : </a:t>
            </a:r>
          </a:p>
          <a:p>
            <a:pPr algn="just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		Get on I-55 N in Woodside Township from W Lake Shore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and Stevenson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 8 min (3.3 mi)</a:t>
            </a:r>
          </a:p>
          <a:p>
            <a:pPr algn="just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		&lt;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I55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N, Woodside Township, W Lake Shore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Stvenson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8 min, 3.3 mi&gt; </a:t>
            </a: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It depends on turn – by turn instructions, hence cannot ignore preposition, syntax free ambiguity.</a:t>
            </a: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defTabSz="468630" eaLnBrk="1" hangingPunct="1"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846138" y="782638"/>
            <a:ext cx="40281225" cy="3544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46863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8592">
              <a:cs typeface="+mn-cs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890305" y="828674"/>
            <a:ext cx="40257695" cy="1017496"/>
          </a:xfrm>
          <a:prstGeom prst="rect">
            <a:avLst/>
          </a:prstGeom>
          <a:solidFill>
            <a:srgbClr val="0E3774"/>
          </a:solidFill>
          <a:ln>
            <a:noFill/>
          </a:ln>
          <a:effectLst/>
        </p:spPr>
        <p:txBody>
          <a:bodyPr wrap="square" lIns="78016" tIns="39008" rIns="78016" bIns="39008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defTabSz="468630" eaLnBrk="1" hangingPunct="1">
              <a:spcBef>
                <a:spcPts val="2556"/>
              </a:spcBef>
              <a:buSzPct val="100000"/>
              <a:buFont typeface="Times New Roman" panose="02020603050405020304" pitchFamily="18" charset="0"/>
              <a:buNone/>
              <a:defRPr/>
            </a:pPr>
            <a:r>
              <a:rPr lang="en-US" altLang="en-US" sz="6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Design for Two-Way Audio Command Interface &amp; GPS Data Extraction for Real-Time Driver Assist Query-Response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892968" y="2463110"/>
            <a:ext cx="40187563" cy="1989557"/>
          </a:xfrm>
          <a:prstGeom prst="rect">
            <a:avLst/>
          </a:prstGeom>
          <a:solidFill>
            <a:srgbClr val="0E3774"/>
          </a:solidFill>
          <a:ln>
            <a:noFill/>
          </a:ln>
          <a:effectLst/>
        </p:spPr>
        <p:txBody>
          <a:bodyPr lIns="78016" tIns="39008" rIns="78016" bIns="39008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algn="ctr" defTabSz="468630" eaLnBrk="1" hangingPunct="1">
              <a:spcBef>
                <a:spcPts val="1406"/>
              </a:spcBef>
              <a:buSzPct val="100000"/>
              <a:buFont typeface="Times New Roman" panose="02020603050405020304" pitchFamily="18" charset="0"/>
              <a:buNone/>
              <a:defRPr/>
            </a:pPr>
            <a:r>
              <a:rPr lang="en-US" altLang="en-US" sz="5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Vishakha</a:t>
            </a:r>
            <a:r>
              <a:rPr lang="en-US" altLang="en-US" sz="5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5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Kharpate</a:t>
            </a:r>
            <a:r>
              <a:rPr lang="en-US" altLang="en-US" sz="5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en-US" sz="5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Fatmah</a:t>
            </a:r>
            <a:r>
              <a:rPr lang="en-US" altLang="en-US" sz="5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5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Alanzi</a:t>
            </a:r>
            <a:r>
              <a:rPr lang="en-US" altLang="en-US" sz="5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en-US" sz="5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Suchit</a:t>
            </a:r>
            <a:r>
              <a:rPr lang="en-US" altLang="en-US" sz="5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5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Khedkar</a:t>
            </a:r>
            <a:r>
              <a:rPr lang="en-US" altLang="en-US" sz="5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and Ronald Loui(Mentor)</a:t>
            </a:r>
          </a:p>
          <a:p>
            <a:pPr algn="ctr" defTabSz="468630" eaLnBrk="1" hangingPunct="1">
              <a:spcBef>
                <a:spcPts val="1687"/>
              </a:spcBef>
              <a:buSzPct val="100000"/>
              <a:buFont typeface="Times New Roman" panose="02020603050405020304" pitchFamily="18" charset="0"/>
              <a:buNone/>
              <a:defRPr/>
            </a:pPr>
            <a:r>
              <a:rPr lang="en-US" altLang="en-US" sz="5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University of Illinois Springfield</a:t>
            </a:r>
          </a:p>
        </p:txBody>
      </p:sp>
      <p:sp>
        <p:nvSpPr>
          <p:cNvPr id="4111" name="Text Box 14"/>
          <p:cNvSpPr txBox="1">
            <a:spLocks noChangeArrowheads="1"/>
          </p:cNvSpPr>
          <p:nvPr/>
        </p:nvSpPr>
        <p:spPr bwMode="auto">
          <a:xfrm>
            <a:off x="907143" y="6138228"/>
            <a:ext cx="19625224" cy="3356365"/>
          </a:xfrm>
          <a:prstGeom prst="rect">
            <a:avLst/>
          </a:prstGeom>
          <a:solidFill>
            <a:schemeClr val="accent5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lIns="78016" tIns="39008" rIns="78016" bIns="39008"/>
          <a:lstStyle>
            <a:defPPr>
              <a:defRPr lang="en-GB"/>
            </a:defPPr>
            <a:lvl1pPr marL="342900" indent="-342900"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lvl1pPr>
            <a:lvl2pPr marL="379413" lvl="1" indent="77788" eaLnBrk="1" hangingPunct="1">
              <a:buSzPct val="100000"/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2800">
                <a:solidFill>
                  <a:srgbClr val="FFFFFF"/>
                </a:solidFill>
                <a:latin typeface="Calibri" panose="020F0502020204030204" pitchFamily="34" charset="0"/>
              </a:defRPr>
            </a:lvl2pPr>
            <a:lvl3pPr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lvl3pPr>
            <a:lvl4pPr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lvl4pPr>
            <a:lvl5pPr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lvl5pPr>
            <a:lvl6pPr marL="2565400" indent="-233363" defTabSz="468313" eaLnBrk="0" fontAlgn="base" hangingPunct="0">
              <a:spcBef>
                <a:spcPct val="0"/>
              </a:spcBef>
              <a:spcAft>
                <a:spcPct val="0"/>
              </a:spcAft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lvl6pPr>
            <a:lvl7pPr marL="3022600" indent="-233363" defTabSz="468313" eaLnBrk="0" fontAlgn="base" hangingPunct="0">
              <a:spcBef>
                <a:spcPct val="0"/>
              </a:spcBef>
              <a:spcAft>
                <a:spcPct val="0"/>
              </a:spcAft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lvl7pPr>
            <a:lvl8pPr marL="3479800" indent="-233363" defTabSz="468313" eaLnBrk="0" fontAlgn="base" hangingPunct="0">
              <a:spcBef>
                <a:spcPct val="0"/>
              </a:spcBef>
              <a:spcAft>
                <a:spcPct val="0"/>
              </a:spcAft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lvl8pPr>
            <a:lvl9pPr marL="3937000" indent="-233363" defTabSz="468313" eaLnBrk="0" fontAlgn="base" hangingPunct="0">
              <a:spcBef>
                <a:spcPct val="0"/>
              </a:spcBef>
              <a:spcAft>
                <a:spcPct val="0"/>
              </a:spcAft>
              <a:tabLst>
                <a:tab pos="379413" algn="l"/>
                <a:tab pos="836613" algn="l"/>
                <a:tab pos="1293813" algn="l"/>
                <a:tab pos="1751013" algn="l"/>
                <a:tab pos="2208213" algn="l"/>
                <a:tab pos="2665413" algn="l"/>
                <a:tab pos="3122613" algn="l"/>
                <a:tab pos="3579813" algn="l"/>
                <a:tab pos="4037013" algn="l"/>
                <a:tab pos="4494213" algn="l"/>
                <a:tab pos="4951413" algn="l"/>
                <a:tab pos="5408613" algn="l"/>
                <a:tab pos="5865813" algn="l"/>
                <a:tab pos="6323013" algn="l"/>
                <a:tab pos="6780213" algn="l"/>
                <a:tab pos="7237413" algn="l"/>
                <a:tab pos="7694613" algn="l"/>
                <a:tab pos="8151813" algn="l"/>
                <a:tab pos="8609013" algn="l"/>
                <a:tab pos="9066213" algn="l"/>
                <a:tab pos="9523413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Presenting novel architecture as co-pilot  positioning secondary AI – providing language assistant for GPS.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Current navigation system fails to consider clarification of directions in audio form.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So, developing an two command audio set  for providing most recent text directions with / without or intermittent GPS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21492427" y="23620156"/>
            <a:ext cx="19721512" cy="935037"/>
          </a:xfrm>
          <a:prstGeom prst="rect">
            <a:avLst/>
          </a:prstGeom>
          <a:solidFill>
            <a:srgbClr val="0E3652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lIns="78016" tIns="39008" rIns="78016" bIns="39008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algn="ctr" defTabSz="468630" eaLnBrk="1" hangingPunct="1">
              <a:buSzPct val="100000"/>
              <a:defRPr/>
            </a:pPr>
            <a:r>
              <a:rPr lang="en-US" altLang="en-US" sz="5100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r>
              <a:rPr lang="en-US" altLang="en-US" sz="5520" dirty="0">
                <a:latin typeface="Calibri" panose="020F0502020204030204" pitchFamily="34" charset="0"/>
              </a:rPr>
              <a:t> &amp; References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21506442" y="24668269"/>
            <a:ext cx="19721512" cy="7869130"/>
          </a:xfrm>
          <a:prstGeom prst="rect">
            <a:avLst/>
          </a:prstGeom>
          <a:solidFill>
            <a:srgbClr val="4472C4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78016" tIns="39008" rIns="78016" bIns="39008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 marL="377825" indent="77788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System is prone to errors of its GPS due to its dependency on last uttered GPS navigation.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Proposed Design focus on data extraction, text mining and matching some useful commands.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architecture strengthens on balance between strategic AI and UI with addition of co-pilot as improved</a:t>
            </a:r>
          </a:p>
          <a:p>
            <a:pPr algn="just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   UI(voice AI for voice UI)</a:t>
            </a:r>
          </a:p>
          <a:p>
            <a:pPr algn="just"/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u="sng" dirty="0">
                <a:latin typeface="Arial" panose="020B0604020202020204" pitchFamily="34" charset="0"/>
                <a:cs typeface="Arial" panose="020B0604020202020204" pitchFamily="34" charset="0"/>
              </a:rPr>
              <a:t>Referred work: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Zhang,   Xiao, Prasenjit  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Mitra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 Alexander   Klippel and  Alan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MacEachren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,"Automatic extraction of destinations, origins and route   parts   from   human   generated   route  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directions.“,Springer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Berlin Heidelberg, 2010.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Weber, Dean, "Object interactive user interface using speech recognition   and   natural   language   processing."   </a:t>
            </a: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U.S.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Patent 6,434,524, issued August 13, 2002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Moncla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Ludovic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Mauro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Gaio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and Sébastien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Mustiere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"Automatic itinerary reconstruction from texts." In International Conference on Geographic Information Science , Springer International Publishing, 2014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authors thank 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Mitali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Deshpande,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Gradaute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Research Seminar Class , Tech Brainstorming Club for design ideas .</a:t>
            </a: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907142" y="2500313"/>
            <a:ext cx="3741057" cy="1912602"/>
          </a:xfrm>
          <a:prstGeom prst="rect">
            <a:avLst/>
          </a:prstGeom>
          <a:solidFill>
            <a:srgbClr val="0E3652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78016" tIns="39008" rIns="78016" bIns="39008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 sz="8200">
                <a:solidFill>
                  <a:srgbClr val="FFFFFF"/>
                </a:solidFill>
                <a:latin typeface="Times New Roman" panose="02020603050405020304" pitchFamily="18" charset="0"/>
                <a:ea typeface="Droid Sans Fallback" charset="0"/>
                <a:cs typeface="Droid Sans Fallback" charset="0"/>
              </a:defRPr>
            </a:lvl9pPr>
          </a:lstStyle>
          <a:p>
            <a:pPr defTabSz="468630" eaLnBrk="1" hangingPunct="1">
              <a:buSzPct val="100000"/>
              <a:defRPr/>
            </a:pPr>
            <a:r>
              <a:rPr lang="en-US" altLang="en-US" sz="2862" dirty="0">
                <a:latin typeface="Calibri" panose="020F0502020204030204" pitchFamily="34" charset="0"/>
              </a:rPr>
              <a:t> 	</a:t>
            </a:r>
          </a:p>
          <a:p>
            <a:pPr algn="ctr" defTabSz="468630" eaLnBrk="1" hangingPunct="1">
              <a:defRPr/>
            </a:pPr>
            <a:r>
              <a:rPr lang="en-US" altLang="en-US" sz="2862" dirty="0">
                <a:latin typeface="Calibri" panose="020F0502020204030204" pitchFamily="34" charset="0"/>
              </a:rPr>
              <a:t>	 STARS 2017</a:t>
            </a:r>
          </a:p>
          <a:p>
            <a:pPr algn="ctr" defTabSz="468630" eaLnBrk="1" hangingPunct="1">
              <a:defRPr/>
            </a:pPr>
            <a:r>
              <a:rPr lang="en-US" altLang="en-US" sz="2862" dirty="0">
                <a:latin typeface="Calibri" panose="020F0502020204030204" pitchFamily="34" charset="0"/>
              </a:rPr>
              <a:t>	Springfield IL</a:t>
            </a:r>
          </a:p>
          <a:p>
            <a:pPr defTabSz="468630" eaLnBrk="1" hangingPunct="1">
              <a:buSzPct val="100000"/>
              <a:defRPr/>
            </a:pPr>
            <a:endParaRPr lang="en-US" altLang="en-US" sz="2862" dirty="0">
              <a:latin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75895" y="2502860"/>
            <a:ext cx="3504636" cy="19100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99515" y="6114783"/>
            <a:ext cx="19581016" cy="1698926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This architecture focuses on two issues :  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	Text extraction with stop words ignored and Special rules for responses  </a:t>
            </a:r>
          </a:p>
          <a:p>
            <a:pPr lvl="1" indent="0"/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Another issue is  varying level noise - road noise, accents,  listening angels and speaking volumes is challenges. Ex: This happens when phone app is listening to both driver and machine-generated navigation, as well as background noise.</a:t>
            </a: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We recorded directions in text form from google voice translate to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speechnotes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(Speech to Text) and  Speech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toText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app: any Phone app (Text to Speech)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Observations from about 50 records (Speech to Text and vice versa)  were noted that predominantly recorded the basic commands like LEFT, RIGHT, SOUTH, WEST and widely known cities names correctly.</a:t>
            </a: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We discovered that human commands are easy to recognize, with background  noise  but instructions had good omission rate.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Below is example of (Speech to Text)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5859377"/>
              </p:ext>
            </p:extLst>
          </p:nvPr>
        </p:nvGraphicFramePr>
        <p:xfrm>
          <a:off x="22354953" y="14312900"/>
          <a:ext cx="16764000" cy="8697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43539" y="14737456"/>
            <a:ext cx="8065995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From Boston to Manchester : Text to Speech </a:t>
            </a:r>
          </a:p>
          <a:p>
            <a:endParaRPr lang="en-US" sz="2800" dirty="0">
              <a:ln w="0"/>
              <a:solidFill>
                <a:schemeClr val="bg1">
                  <a:lumMod val="8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Get on I-93 S.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Head east on Bridge St toward Ash St.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Continue onto Wellington Rd.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Turn left to merge onto I-93 S.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Follow I-93 S to John F Fitzgerald Surface Rd in Boston. Take exit 24A-24B from I-93 S.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Merge onto I-93 S, Entering Massachusetts.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Use the right 2 lanes to take exit 24A-24B toward Government Center.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Follow John F Fitzgerald Surface Rd, State St and Court St to Cambridge St.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Turn left onto John F Fitzgerald Surface Rd.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Turn right onto State St.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State St turns slightly right and becomes Court St.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Keep right to stay on Court St.</a:t>
            </a:r>
          </a:p>
          <a:p>
            <a:r>
              <a:rPr lang="en-US" sz="2800" dirty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Continue onto Cambridge St.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908396" y="14742110"/>
            <a:ext cx="6211695" cy="526297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u="sng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interpreted from Speech</a:t>
            </a:r>
          </a:p>
          <a:p>
            <a:endParaRPr lang="en-US" sz="28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on I-93 </a:t>
            </a:r>
            <a:r>
              <a:rPr lang="en-US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</a:t>
            </a:r>
          </a:p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East on Bridge Street toward Ash Street</a:t>
            </a:r>
          </a:p>
          <a:p>
            <a:r>
              <a:rPr lang="en-US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24824 B from</a:t>
            </a:r>
          </a:p>
          <a:p>
            <a:r>
              <a:rPr lang="en-US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I-93 South in Massachusetts</a:t>
            </a:r>
          </a:p>
          <a:p>
            <a:r>
              <a:rPr lang="en-US" sz="280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24a</a:t>
            </a:r>
            <a:r>
              <a:rPr lang="en-US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24b</a:t>
            </a:r>
            <a:r>
              <a:rPr lang="en-US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tour Denver state Street</a:t>
            </a:r>
          </a:p>
          <a:p>
            <a:r>
              <a:rPr lang="en-US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 slightly </a:t>
            </a:r>
            <a:r>
              <a:rPr lang="en-US" sz="280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</a:t>
            </a:r>
            <a:r>
              <a:rPr lang="en-US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Street</a:t>
            </a:r>
          </a:p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right to stay on Court Street</a:t>
            </a:r>
          </a:p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onto Cambridge Street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8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8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11437</TotalTime>
  <Words>620</Words>
  <Application>Microsoft Office PowerPoint</Application>
  <PresentationFormat>Custom</PresentationFormat>
  <Paragraphs>120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Droid Sans Fallback</vt:lpstr>
      <vt:lpstr>Tahoma</vt:lpstr>
      <vt:lpstr>Times New Roman</vt:lpstr>
      <vt:lpstr>Office Theme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[Poster title]</dc:title>
  <dc:subject/>
  <dc:creator>Josh</dc:creator>
  <cp:keywords/>
  <dc:description/>
  <cp:lastModifiedBy>vishakha1</cp:lastModifiedBy>
  <cp:revision>327</cp:revision>
  <cp:lastPrinted>2004-07-01T22:30:03Z</cp:lastPrinted>
  <dcterms:created xsi:type="dcterms:W3CDTF">2013-03-10T23:28:47Z</dcterms:created>
  <dcterms:modified xsi:type="dcterms:W3CDTF">2017-04-06T18:13:27Z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TC100214271033</vt:lpwstr>
  </property>
</Properties>
</file>